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Golos Text"/>
      <p:regular r:id="rId62"/>
      <p:bold r:id="rId63"/>
    </p:embeddedFont>
    <p:embeddedFont>
      <p:font typeface="Inter SemiBold"/>
      <p:regular r:id="rId64"/>
      <p:bold r:id="rId65"/>
    </p:embeddedFont>
    <p:embeddedFont>
      <p:font typeface="Proxima Nova"/>
      <p:regular r:id="rId66"/>
      <p:bold r:id="rId67"/>
      <p:italic r:id="rId68"/>
      <p:boldItalic r:id="rId69"/>
    </p:embeddedFont>
    <p:embeddedFont>
      <p:font typeface="Roboto Medium"/>
      <p:regular r:id="rId70"/>
      <p:bold r:id="rId71"/>
      <p:italic r:id="rId72"/>
      <p:boldItalic r:id="rId73"/>
    </p:embeddedFont>
    <p:embeddedFont>
      <p:font typeface="Amatic SC"/>
      <p:regular r:id="rId74"/>
      <p:bold r:id="rId75"/>
    </p:embeddedFont>
    <p:embeddedFont>
      <p:font typeface="Inter ExtraBold"/>
      <p:bold r:id="rId76"/>
    </p:embeddedFont>
    <p:embeddedFont>
      <p:font typeface="Proxima Nova Semibold"/>
      <p:regular r:id="rId77"/>
      <p:bold r:id="rId78"/>
      <p:boldItalic r:id="rId79"/>
    </p:embeddedFont>
    <p:embeddedFont>
      <p:font typeface="Inter Black"/>
      <p:bold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058A49-45B9-46F2-907C-0CC40AC5B398}">
  <a:tblStyle styleId="{5C058A49-45B9-46F2-907C-0CC40AC5B3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CB834EC-4850-4D98-9BA4-2CFF9D979A9C}"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InterBlack-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5.xml"/><Relationship Id="rId75" Type="http://schemas.openxmlformats.org/officeDocument/2006/relationships/font" Target="fonts/AmaticSC-bold.fntdata"/><Relationship Id="rId30" Type="http://schemas.openxmlformats.org/officeDocument/2006/relationships/slide" Target="slides/slide24.xml"/><Relationship Id="rId74" Type="http://schemas.openxmlformats.org/officeDocument/2006/relationships/font" Target="fonts/AmaticSC-regular.fntdata"/><Relationship Id="rId33" Type="http://schemas.openxmlformats.org/officeDocument/2006/relationships/slide" Target="slides/slide27.xml"/><Relationship Id="rId77" Type="http://schemas.openxmlformats.org/officeDocument/2006/relationships/font" Target="fonts/ProximaNovaSemibold-regular.fntdata"/><Relationship Id="rId32" Type="http://schemas.openxmlformats.org/officeDocument/2006/relationships/slide" Target="slides/slide26.xml"/><Relationship Id="rId76" Type="http://schemas.openxmlformats.org/officeDocument/2006/relationships/font" Target="fonts/InterExtraBold-bold.fntdata"/><Relationship Id="rId35" Type="http://schemas.openxmlformats.org/officeDocument/2006/relationships/slide" Target="slides/slide29.xml"/><Relationship Id="rId79" Type="http://schemas.openxmlformats.org/officeDocument/2006/relationships/font" Target="fonts/ProximaNovaSemibold-boldItalic.fntdata"/><Relationship Id="rId34" Type="http://schemas.openxmlformats.org/officeDocument/2006/relationships/slide" Target="slides/slide28.xml"/><Relationship Id="rId78" Type="http://schemas.openxmlformats.org/officeDocument/2006/relationships/font" Target="fonts/ProximaNovaSemibold-bold.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olosText-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InterSemiBold-regular.fntdata"/><Relationship Id="rId63" Type="http://schemas.openxmlformats.org/officeDocument/2006/relationships/font" Target="fonts/GolosText-bold.fntdata"/><Relationship Id="rId22" Type="http://schemas.openxmlformats.org/officeDocument/2006/relationships/slide" Target="slides/slide16.xml"/><Relationship Id="rId66" Type="http://schemas.openxmlformats.org/officeDocument/2006/relationships/font" Target="fonts/ProximaNova-regular.fntdata"/><Relationship Id="rId21" Type="http://schemas.openxmlformats.org/officeDocument/2006/relationships/slide" Target="slides/slide15.xml"/><Relationship Id="rId65" Type="http://schemas.openxmlformats.org/officeDocument/2006/relationships/font" Target="fonts/InterSemiBold-bold.fntdata"/><Relationship Id="rId24" Type="http://schemas.openxmlformats.org/officeDocument/2006/relationships/slide" Target="slides/slide18.xml"/><Relationship Id="rId68" Type="http://schemas.openxmlformats.org/officeDocument/2006/relationships/font" Target="fonts/ProximaNova-italic.fntdata"/><Relationship Id="rId23" Type="http://schemas.openxmlformats.org/officeDocument/2006/relationships/slide" Target="slides/slide17.xml"/><Relationship Id="rId67" Type="http://schemas.openxmlformats.org/officeDocument/2006/relationships/font" Target="fonts/ProximaNova-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7dcba7ff6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7dcba7ff6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7dcba7ff66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7dcba7ff66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7dcba7ff66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7dcba7ff66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7dcba7ff66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7dcba7ff66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7dcba7ff66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7dcba7ff66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7dcba7ff66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7dcba7ff66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7dcba7ff66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7dcba7ff66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7dcba7ff6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7dcba7ff6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7dcba7ff66_1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7dcba7ff66_1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7dcba7ff66_1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7dcba7ff66_1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7dcba7ff66_1_9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7dcba7ff66_1_9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7dcba7ff66_1_9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7dcba7ff66_1_9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7dcba7ff66_1_9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7dcba7ff66_1_9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7dcba7ff66_1_9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7dcba7ff66_1_9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7dcba7ff66_1_9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7dcba7ff66_1_9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7dcba7ff66_1_9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27dcba7ff66_1_9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9" name="Shape 3449"/>
        <p:cNvGrpSpPr/>
        <p:nvPr/>
      </p:nvGrpSpPr>
      <p:grpSpPr>
        <a:xfrm>
          <a:off x="0" y="0"/>
          <a:ext cx="0" cy="0"/>
          <a:chOff x="0" y="0"/>
          <a:chExt cx="0" cy="0"/>
        </a:xfrm>
      </p:grpSpPr>
      <p:sp>
        <p:nvSpPr>
          <p:cNvPr id="3450" name="Google Shape;3450;g27dcba7ff66_1_1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1" name="Google Shape;3451;g27dcba7ff66_1_1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8" name="Shape 3868"/>
        <p:cNvGrpSpPr/>
        <p:nvPr/>
      </p:nvGrpSpPr>
      <p:grpSpPr>
        <a:xfrm>
          <a:off x="0" y="0"/>
          <a:ext cx="0" cy="0"/>
          <a:chOff x="0" y="0"/>
          <a:chExt cx="0" cy="0"/>
        </a:xfrm>
      </p:grpSpPr>
      <p:sp>
        <p:nvSpPr>
          <p:cNvPr id="3869" name="Google Shape;3869;g27dcba7ff66_1_1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0" name="Google Shape;3870;g27dcba7ff66_1_1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8" name="Shape 4038"/>
        <p:cNvGrpSpPr/>
        <p:nvPr/>
      </p:nvGrpSpPr>
      <p:grpSpPr>
        <a:xfrm>
          <a:off x="0" y="0"/>
          <a:ext cx="0" cy="0"/>
          <a:chOff x="0" y="0"/>
          <a:chExt cx="0" cy="0"/>
        </a:xfrm>
      </p:grpSpPr>
      <p:sp>
        <p:nvSpPr>
          <p:cNvPr id="4039" name="Google Shape;4039;g27dcba7ff66_1_12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0" name="Google Shape;4040;g27dcba7ff66_1_12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3" name="Shape 4443"/>
        <p:cNvGrpSpPr/>
        <p:nvPr/>
      </p:nvGrpSpPr>
      <p:grpSpPr>
        <a:xfrm>
          <a:off x="0" y="0"/>
          <a:ext cx="0" cy="0"/>
          <a:chOff x="0" y="0"/>
          <a:chExt cx="0" cy="0"/>
        </a:xfrm>
      </p:grpSpPr>
      <p:sp>
        <p:nvSpPr>
          <p:cNvPr id="4444" name="Google Shape;4444;g27dcba7ff66_1_12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5" name="Google Shape;4445;g27dcba7ff66_1_12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3" name="Shape 4823"/>
        <p:cNvGrpSpPr/>
        <p:nvPr/>
      </p:nvGrpSpPr>
      <p:grpSpPr>
        <a:xfrm>
          <a:off x="0" y="0"/>
          <a:ext cx="0" cy="0"/>
          <a:chOff x="0" y="0"/>
          <a:chExt cx="0" cy="0"/>
        </a:xfrm>
      </p:grpSpPr>
      <p:sp>
        <p:nvSpPr>
          <p:cNvPr id="4824" name="Google Shape;4824;g27dcba7ff66_1_13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5" name="Google Shape;4825;g27dcba7ff66_1_13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9" name="Shape 5249"/>
        <p:cNvGrpSpPr/>
        <p:nvPr/>
      </p:nvGrpSpPr>
      <p:grpSpPr>
        <a:xfrm>
          <a:off x="0" y="0"/>
          <a:ext cx="0" cy="0"/>
          <a:chOff x="0" y="0"/>
          <a:chExt cx="0" cy="0"/>
        </a:xfrm>
      </p:grpSpPr>
      <p:sp>
        <p:nvSpPr>
          <p:cNvPr id="5250" name="Google Shape;5250;g27dcba7ff66_1_13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1" name="Google Shape;5251;g27dcba7ff66_1_13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0" name="Shape 5610"/>
        <p:cNvGrpSpPr/>
        <p:nvPr/>
      </p:nvGrpSpPr>
      <p:grpSpPr>
        <a:xfrm>
          <a:off x="0" y="0"/>
          <a:ext cx="0" cy="0"/>
          <a:chOff x="0" y="0"/>
          <a:chExt cx="0" cy="0"/>
        </a:xfrm>
      </p:grpSpPr>
      <p:sp>
        <p:nvSpPr>
          <p:cNvPr id="5611" name="Google Shape;5611;g27dcba7ff66_1_14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2" name="Google Shape;5612;g27dcba7ff66_1_14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0" name="Shape 6120"/>
        <p:cNvGrpSpPr/>
        <p:nvPr/>
      </p:nvGrpSpPr>
      <p:grpSpPr>
        <a:xfrm>
          <a:off x="0" y="0"/>
          <a:ext cx="0" cy="0"/>
          <a:chOff x="0" y="0"/>
          <a:chExt cx="0" cy="0"/>
        </a:xfrm>
      </p:grpSpPr>
      <p:sp>
        <p:nvSpPr>
          <p:cNvPr id="6121" name="Google Shape;6121;g27dcba7ff66_1_14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2" name="Google Shape;6122;g27dcba7ff66_1_14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0" name="Shape 6740"/>
        <p:cNvGrpSpPr/>
        <p:nvPr/>
      </p:nvGrpSpPr>
      <p:grpSpPr>
        <a:xfrm>
          <a:off x="0" y="0"/>
          <a:ext cx="0" cy="0"/>
          <a:chOff x="0" y="0"/>
          <a:chExt cx="0" cy="0"/>
        </a:xfrm>
      </p:grpSpPr>
      <p:sp>
        <p:nvSpPr>
          <p:cNvPr id="6741" name="Google Shape;6741;g27dcba7ff66_1_15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2" name="Google Shape;6742;g27dcba7ff66_1_15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4" name="Shape 7334"/>
        <p:cNvGrpSpPr/>
        <p:nvPr/>
      </p:nvGrpSpPr>
      <p:grpSpPr>
        <a:xfrm>
          <a:off x="0" y="0"/>
          <a:ext cx="0" cy="0"/>
          <a:chOff x="0" y="0"/>
          <a:chExt cx="0" cy="0"/>
        </a:xfrm>
      </p:grpSpPr>
      <p:sp>
        <p:nvSpPr>
          <p:cNvPr id="7335" name="Google Shape;7335;g27dcba7ff66_1_15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6" name="Google Shape;7336;g27dcba7ff66_1_15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5" name="Shape 7655"/>
        <p:cNvGrpSpPr/>
        <p:nvPr/>
      </p:nvGrpSpPr>
      <p:grpSpPr>
        <a:xfrm>
          <a:off x="0" y="0"/>
          <a:ext cx="0" cy="0"/>
          <a:chOff x="0" y="0"/>
          <a:chExt cx="0" cy="0"/>
        </a:xfrm>
      </p:grpSpPr>
      <p:sp>
        <p:nvSpPr>
          <p:cNvPr id="7656" name="Google Shape;7656;g27dcba7ff66_1_16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7" name="Google Shape;7657;g27dcba7ff66_1_16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3" name="Shape 7963"/>
        <p:cNvGrpSpPr/>
        <p:nvPr/>
      </p:nvGrpSpPr>
      <p:grpSpPr>
        <a:xfrm>
          <a:off x="0" y="0"/>
          <a:ext cx="0" cy="0"/>
          <a:chOff x="0" y="0"/>
          <a:chExt cx="0" cy="0"/>
        </a:xfrm>
      </p:grpSpPr>
      <p:sp>
        <p:nvSpPr>
          <p:cNvPr id="7964" name="Google Shape;7964;g27dcba7ff66_1_18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5" name="Google Shape;7965;g27dcba7ff66_1_18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8999"/>
          </a:blip>
          <a:stretch>
            <a:fillRect/>
          </a:stretch>
        </p:blipFill>
        <p:spPr>
          <a:xfrm>
            <a:off x="0" y="0"/>
            <a:ext cx="9144000" cy="5143500"/>
          </a:xfrm>
          <a:prstGeom prst="rect">
            <a:avLst/>
          </a:prstGeom>
          <a:noFill/>
          <a:ln>
            <a:noFill/>
          </a:ln>
        </p:spPr>
      </p:pic>
      <p:sp>
        <p:nvSpPr>
          <p:cNvPr id="10" name="Google Shape;10;p2"/>
          <p:cNvSpPr/>
          <p:nvPr>
            <p:ph idx="2" type="pic"/>
          </p:nvPr>
        </p:nvSpPr>
        <p:spPr>
          <a:xfrm>
            <a:off x="806800" y="1383821"/>
            <a:ext cx="3647400" cy="2438400"/>
          </a:xfrm>
          <a:prstGeom prst="rect">
            <a:avLst/>
          </a:prstGeom>
          <a:noFill/>
          <a:ln>
            <a:noFill/>
          </a:ln>
        </p:spPr>
      </p:sp>
      <p:sp>
        <p:nvSpPr>
          <p:cNvPr id="11" name="Google Shape;11;p2"/>
          <p:cNvSpPr/>
          <p:nvPr>
            <p:ph idx="3" type="pic"/>
          </p:nvPr>
        </p:nvSpPr>
        <p:spPr>
          <a:xfrm>
            <a:off x="4618798" y="1383770"/>
            <a:ext cx="3647400" cy="2438400"/>
          </a:xfrm>
          <a:prstGeom prst="rect">
            <a:avLst/>
          </a:prstGeom>
          <a:noFill/>
          <a:ln>
            <a:noFill/>
          </a:ln>
        </p:spPr>
      </p:sp>
      <p:sp>
        <p:nvSpPr>
          <p:cNvPr id="12" name="Google Shape;12;p2"/>
          <p:cNvSpPr txBox="1"/>
          <p:nvPr>
            <p:ph type="ctrTitle"/>
          </p:nvPr>
        </p:nvSpPr>
        <p:spPr>
          <a:xfrm>
            <a:off x="685800" y="539488"/>
            <a:ext cx="7745100" cy="15468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0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685800" y="4184400"/>
            <a:ext cx="5511300" cy="42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 name="Google Shape;14;p2"/>
          <p:cNvGrpSpPr/>
          <p:nvPr/>
        </p:nvGrpSpPr>
        <p:grpSpPr>
          <a:xfrm>
            <a:off x="-5674" y="0"/>
            <a:ext cx="9141574" cy="5138352"/>
            <a:chOff x="-5674" y="0"/>
            <a:chExt cx="9141574" cy="5138352"/>
          </a:xfrm>
        </p:grpSpPr>
        <p:pic>
          <p:nvPicPr>
            <p:cNvPr id="15" name="Google Shape;15;p2"/>
            <p:cNvPicPr preferRelativeResize="0"/>
            <p:nvPr/>
          </p:nvPicPr>
          <p:blipFill rotWithShape="1">
            <a:blip r:embed="rId3">
              <a:alphaModFix/>
            </a:blip>
            <a:srcRect b="84551" l="0" r="59336" t="1739"/>
            <a:stretch/>
          </p:blipFill>
          <p:spPr>
            <a:xfrm rot="5400000">
              <a:off x="6924188" y="1506588"/>
              <a:ext cx="3718301" cy="705124"/>
            </a:xfrm>
            <a:prstGeom prst="rect">
              <a:avLst/>
            </a:prstGeom>
            <a:noFill/>
            <a:ln>
              <a:noFill/>
            </a:ln>
          </p:spPr>
        </p:pic>
        <p:pic>
          <p:nvPicPr>
            <p:cNvPr id="16" name="Google Shape;16;p2"/>
            <p:cNvPicPr preferRelativeResize="0"/>
            <p:nvPr/>
          </p:nvPicPr>
          <p:blipFill rotWithShape="1">
            <a:blip r:embed="rId3">
              <a:alphaModFix/>
            </a:blip>
            <a:srcRect b="339" l="43478" r="84" t="85288"/>
            <a:stretch/>
          </p:blipFill>
          <p:spPr>
            <a:xfrm rot="5400000">
              <a:off x="-2206813" y="2201139"/>
              <a:ext cx="5138352" cy="736074"/>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pic>
        <p:nvPicPr>
          <p:cNvPr id="90" name="Google Shape;90;p11"/>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91" name="Google Shape;91;p11"/>
          <p:cNvSpPr txBox="1"/>
          <p:nvPr>
            <p:ph hasCustomPrompt="1" type="title"/>
          </p:nvPr>
        </p:nvSpPr>
        <p:spPr>
          <a:xfrm>
            <a:off x="1284000" y="1760200"/>
            <a:ext cx="6576000" cy="1125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2" name="Google Shape;92;p11"/>
          <p:cNvSpPr txBox="1"/>
          <p:nvPr>
            <p:ph idx="1" type="subTitle"/>
          </p:nvPr>
        </p:nvSpPr>
        <p:spPr>
          <a:xfrm>
            <a:off x="1284000" y="288620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93" name="Google Shape;93;p11"/>
          <p:cNvGrpSpPr/>
          <p:nvPr/>
        </p:nvGrpSpPr>
        <p:grpSpPr>
          <a:xfrm>
            <a:off x="1" y="-8525"/>
            <a:ext cx="9156474" cy="5160552"/>
            <a:chOff x="1" y="-8525"/>
            <a:chExt cx="9156474" cy="5160552"/>
          </a:xfrm>
        </p:grpSpPr>
        <p:pic>
          <p:nvPicPr>
            <p:cNvPr id="94" name="Google Shape;94;p11"/>
            <p:cNvPicPr preferRelativeResize="0"/>
            <p:nvPr/>
          </p:nvPicPr>
          <p:blipFill rotWithShape="1">
            <a:blip r:embed="rId3">
              <a:alphaModFix/>
            </a:blip>
            <a:srcRect b="84809" l="0" r="59336" t="1481"/>
            <a:stretch/>
          </p:blipFill>
          <p:spPr>
            <a:xfrm flipH="1" rot="-5400000">
              <a:off x="-1506587" y="1498063"/>
              <a:ext cx="3718301" cy="705124"/>
            </a:xfrm>
            <a:prstGeom prst="rect">
              <a:avLst/>
            </a:prstGeom>
            <a:noFill/>
            <a:ln>
              <a:noFill/>
            </a:ln>
          </p:spPr>
        </p:pic>
        <p:pic>
          <p:nvPicPr>
            <p:cNvPr id="95" name="Google Shape;95;p11"/>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7" name="Shape 97"/>
        <p:cNvGrpSpPr/>
        <p:nvPr/>
      </p:nvGrpSpPr>
      <p:grpSpPr>
        <a:xfrm>
          <a:off x="0" y="0"/>
          <a:ext cx="0" cy="0"/>
          <a:chOff x="0" y="0"/>
          <a:chExt cx="0" cy="0"/>
        </a:xfrm>
      </p:grpSpPr>
      <p:pic>
        <p:nvPicPr>
          <p:cNvPr id="98" name="Google Shape;98;p13"/>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99" name="Google Shape;99;p13"/>
          <p:cNvSpPr txBox="1"/>
          <p:nvPr>
            <p:ph type="title"/>
          </p:nvPr>
        </p:nvSpPr>
        <p:spPr>
          <a:xfrm>
            <a:off x="713225" y="445025"/>
            <a:ext cx="521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0" name="Google Shape;100;p13"/>
          <p:cNvSpPr txBox="1"/>
          <p:nvPr>
            <p:ph idx="1" type="subTitle"/>
          </p:nvPr>
        </p:nvSpPr>
        <p:spPr>
          <a:xfrm>
            <a:off x="1342336" y="1576425"/>
            <a:ext cx="3516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 name="Google Shape;101;p13"/>
          <p:cNvSpPr txBox="1"/>
          <p:nvPr>
            <p:ph hasCustomPrompt="1" idx="2" type="title"/>
          </p:nvPr>
        </p:nvSpPr>
        <p:spPr>
          <a:xfrm>
            <a:off x="713236" y="1361384"/>
            <a:ext cx="6291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idx="3" type="subTitle"/>
          </p:nvPr>
        </p:nvSpPr>
        <p:spPr>
          <a:xfrm>
            <a:off x="1342336" y="1361363"/>
            <a:ext cx="3516600" cy="32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103" name="Google Shape;103;p13"/>
          <p:cNvSpPr txBox="1"/>
          <p:nvPr>
            <p:ph idx="4" type="subTitle"/>
          </p:nvPr>
        </p:nvSpPr>
        <p:spPr>
          <a:xfrm>
            <a:off x="1342336" y="2731100"/>
            <a:ext cx="3516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 name="Google Shape;104;p13"/>
          <p:cNvSpPr txBox="1"/>
          <p:nvPr>
            <p:ph hasCustomPrompt="1" idx="5" type="title"/>
          </p:nvPr>
        </p:nvSpPr>
        <p:spPr>
          <a:xfrm>
            <a:off x="713236" y="2516047"/>
            <a:ext cx="6291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idx="6" type="subTitle"/>
          </p:nvPr>
        </p:nvSpPr>
        <p:spPr>
          <a:xfrm>
            <a:off x="1342336" y="2516007"/>
            <a:ext cx="3516600" cy="32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106" name="Google Shape;106;p13"/>
          <p:cNvSpPr txBox="1"/>
          <p:nvPr>
            <p:ph idx="7" type="subTitle"/>
          </p:nvPr>
        </p:nvSpPr>
        <p:spPr>
          <a:xfrm>
            <a:off x="1342336" y="3885800"/>
            <a:ext cx="3516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13"/>
          <p:cNvSpPr txBox="1"/>
          <p:nvPr>
            <p:ph hasCustomPrompt="1" idx="8" type="title"/>
          </p:nvPr>
        </p:nvSpPr>
        <p:spPr>
          <a:xfrm>
            <a:off x="713236" y="3670709"/>
            <a:ext cx="6291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idx="9" type="subTitle"/>
          </p:nvPr>
        </p:nvSpPr>
        <p:spPr>
          <a:xfrm>
            <a:off x="1342336" y="3670700"/>
            <a:ext cx="3516600" cy="32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109" name="Google Shape;109;p13"/>
          <p:cNvSpPr/>
          <p:nvPr>
            <p:ph idx="13" type="pic"/>
          </p:nvPr>
        </p:nvSpPr>
        <p:spPr>
          <a:xfrm flipH="1">
            <a:off x="5899825" y="5575"/>
            <a:ext cx="3255600" cy="5160600"/>
          </a:xfrm>
          <a:prstGeom prst="rect">
            <a:avLst/>
          </a:prstGeom>
          <a:noFill/>
          <a:ln>
            <a:noFill/>
          </a:ln>
        </p:spPr>
      </p:sp>
      <p:pic>
        <p:nvPicPr>
          <p:cNvPr id="110" name="Google Shape;110;p13"/>
          <p:cNvPicPr preferRelativeResize="0"/>
          <p:nvPr/>
        </p:nvPicPr>
        <p:blipFill rotWithShape="1">
          <a:blip r:embed="rId3">
            <a:alphaModFix/>
          </a:blip>
          <a:srcRect b="339" l="43478" r="84" t="85288"/>
          <a:stretch/>
        </p:blipFill>
        <p:spPr>
          <a:xfrm rot="5400000">
            <a:off x="-2210651" y="2202126"/>
            <a:ext cx="5160552" cy="7392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1" name="Shape 111"/>
        <p:cNvGrpSpPr/>
        <p:nvPr/>
      </p:nvGrpSpPr>
      <p:grpSpPr>
        <a:xfrm>
          <a:off x="0" y="0"/>
          <a:ext cx="0" cy="0"/>
          <a:chOff x="0" y="0"/>
          <a:chExt cx="0" cy="0"/>
        </a:xfrm>
      </p:grpSpPr>
      <p:pic>
        <p:nvPicPr>
          <p:cNvPr id="112" name="Google Shape;112;p14"/>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13" name="Google Shape;113;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14" name="Google Shape;114;p14"/>
          <p:cNvPicPr preferRelativeResize="0"/>
          <p:nvPr/>
        </p:nvPicPr>
        <p:blipFill rotWithShape="1">
          <a:blip r:embed="rId3">
            <a:alphaModFix/>
          </a:blip>
          <a:srcRect b="339" l="43478" r="84" t="85288"/>
          <a:stretch/>
        </p:blipFill>
        <p:spPr>
          <a:xfrm rot="5400000">
            <a:off x="-2210650" y="2202126"/>
            <a:ext cx="5160552" cy="739249"/>
          </a:xfrm>
          <a:prstGeom prst="rect">
            <a:avLst/>
          </a:prstGeom>
          <a:noFill/>
          <a:ln>
            <a:noFill/>
          </a:ln>
        </p:spPr>
      </p:pic>
      <p:pic>
        <p:nvPicPr>
          <p:cNvPr id="115" name="Google Shape;115;p14"/>
          <p:cNvPicPr preferRelativeResize="0"/>
          <p:nvPr/>
        </p:nvPicPr>
        <p:blipFill rotWithShape="1">
          <a:blip r:embed="rId3">
            <a:alphaModFix/>
          </a:blip>
          <a:srcRect b="84809" l="0" r="59336" t="1481"/>
          <a:stretch/>
        </p:blipFill>
        <p:spPr>
          <a:xfrm flipH="1" rot="5400000">
            <a:off x="6941188" y="2940313"/>
            <a:ext cx="3718301" cy="705124"/>
          </a:xfrm>
          <a:prstGeom prst="rect">
            <a:avLst/>
          </a:prstGeom>
          <a:noFill/>
          <a:ln>
            <a:noFill/>
          </a:ln>
        </p:spPr>
      </p:pic>
      <p:grpSp>
        <p:nvGrpSpPr>
          <p:cNvPr id="116" name="Google Shape;116;p14"/>
          <p:cNvGrpSpPr/>
          <p:nvPr/>
        </p:nvGrpSpPr>
        <p:grpSpPr>
          <a:xfrm>
            <a:off x="720523" y="154801"/>
            <a:ext cx="8205599" cy="4752576"/>
            <a:chOff x="720523" y="154801"/>
            <a:chExt cx="8205599" cy="4752576"/>
          </a:xfrm>
        </p:grpSpPr>
        <p:sp>
          <p:nvSpPr>
            <p:cNvPr id="117" name="Google Shape;117;p14"/>
            <p:cNvSpPr/>
            <p:nvPr/>
          </p:nvSpPr>
          <p:spPr>
            <a:xfrm>
              <a:off x="720523" y="4756401"/>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8669423" y="506695"/>
              <a:ext cx="256699" cy="352426"/>
            </a:xfrm>
            <a:custGeom>
              <a:rect b="b" l="l" r="r" t="t"/>
              <a:pathLst>
                <a:path extrusionOk="0" h="8601" w="6264">
                  <a:moveTo>
                    <a:pt x="3061" y="36"/>
                  </a:moveTo>
                  <a:lnTo>
                    <a:pt x="3061" y="6450"/>
                  </a:lnTo>
                  <a:cubicBezTo>
                    <a:pt x="2972" y="6352"/>
                    <a:pt x="2856" y="6280"/>
                    <a:pt x="2731" y="6236"/>
                  </a:cubicBezTo>
                  <a:cubicBezTo>
                    <a:pt x="2543" y="6164"/>
                    <a:pt x="2347" y="6129"/>
                    <a:pt x="2151" y="6129"/>
                  </a:cubicBezTo>
                  <a:cubicBezTo>
                    <a:pt x="1749" y="6129"/>
                    <a:pt x="1357" y="6236"/>
                    <a:pt x="1018" y="6423"/>
                  </a:cubicBezTo>
                  <a:cubicBezTo>
                    <a:pt x="679" y="6611"/>
                    <a:pt x="393" y="6887"/>
                    <a:pt x="233" y="7199"/>
                  </a:cubicBezTo>
                  <a:cubicBezTo>
                    <a:pt x="81" y="7512"/>
                    <a:pt x="1" y="7886"/>
                    <a:pt x="206" y="8181"/>
                  </a:cubicBezTo>
                  <a:cubicBezTo>
                    <a:pt x="411" y="8475"/>
                    <a:pt x="822" y="8591"/>
                    <a:pt x="1205" y="8600"/>
                  </a:cubicBezTo>
                  <a:cubicBezTo>
                    <a:pt x="1221" y="8600"/>
                    <a:pt x="1236" y="8600"/>
                    <a:pt x="1252" y="8600"/>
                  </a:cubicBezTo>
                  <a:cubicBezTo>
                    <a:pt x="1638" y="8600"/>
                    <a:pt x="2021" y="8495"/>
                    <a:pt x="2338" y="8323"/>
                  </a:cubicBezTo>
                  <a:cubicBezTo>
                    <a:pt x="2677" y="8136"/>
                    <a:pt x="2972" y="7877"/>
                    <a:pt x="3141" y="7556"/>
                  </a:cubicBezTo>
                  <a:cubicBezTo>
                    <a:pt x="3230" y="7396"/>
                    <a:pt x="3284" y="7226"/>
                    <a:pt x="3302" y="7057"/>
                  </a:cubicBezTo>
                  <a:cubicBezTo>
                    <a:pt x="3302" y="7039"/>
                    <a:pt x="3293" y="7012"/>
                    <a:pt x="3293" y="6994"/>
                  </a:cubicBezTo>
                  <a:lnTo>
                    <a:pt x="3293" y="6994"/>
                  </a:lnTo>
                  <a:lnTo>
                    <a:pt x="3302" y="7003"/>
                  </a:lnTo>
                  <a:lnTo>
                    <a:pt x="3302" y="1677"/>
                  </a:lnTo>
                  <a:cubicBezTo>
                    <a:pt x="3846" y="2801"/>
                    <a:pt x="5871" y="1731"/>
                    <a:pt x="6040" y="4960"/>
                  </a:cubicBezTo>
                  <a:cubicBezTo>
                    <a:pt x="6263" y="0"/>
                    <a:pt x="4863" y="2444"/>
                    <a:pt x="3302" y="268"/>
                  </a:cubicBezTo>
                  <a:lnTo>
                    <a:pt x="3302" y="3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8506975" y="154801"/>
              <a:ext cx="208782" cy="352428"/>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20" name="Shape 120"/>
        <p:cNvGrpSpPr/>
        <p:nvPr/>
      </p:nvGrpSpPr>
      <p:grpSpPr>
        <a:xfrm>
          <a:off x="0" y="0"/>
          <a:ext cx="0" cy="0"/>
          <a:chOff x="0" y="0"/>
          <a:chExt cx="0" cy="0"/>
        </a:xfrm>
      </p:grpSpPr>
      <p:pic>
        <p:nvPicPr>
          <p:cNvPr id="121" name="Google Shape;121;p15"/>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22" name="Google Shape;122;p15"/>
          <p:cNvSpPr txBox="1"/>
          <p:nvPr>
            <p:ph type="title"/>
          </p:nvPr>
        </p:nvSpPr>
        <p:spPr>
          <a:xfrm>
            <a:off x="699475" y="1735950"/>
            <a:ext cx="2574300" cy="1671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23" name="Google Shape;123;p15"/>
          <p:cNvPicPr preferRelativeResize="0"/>
          <p:nvPr/>
        </p:nvPicPr>
        <p:blipFill rotWithShape="1">
          <a:blip r:embed="rId3">
            <a:alphaModFix/>
          </a:blip>
          <a:srcRect b="339" l="43478" r="84" t="85288"/>
          <a:stretch/>
        </p:blipFill>
        <p:spPr>
          <a:xfrm rot="5400000">
            <a:off x="-2210651" y="2202126"/>
            <a:ext cx="5160552" cy="739249"/>
          </a:xfrm>
          <a:prstGeom prst="rect">
            <a:avLst/>
          </a:prstGeom>
          <a:noFill/>
          <a:ln>
            <a:noFill/>
          </a:ln>
        </p:spPr>
      </p:pic>
      <p:pic>
        <p:nvPicPr>
          <p:cNvPr id="124" name="Google Shape;124;p15"/>
          <p:cNvPicPr preferRelativeResize="0"/>
          <p:nvPr/>
        </p:nvPicPr>
        <p:blipFill rotWithShape="1">
          <a:blip r:embed="rId3">
            <a:alphaModFix/>
          </a:blip>
          <a:srcRect b="84809" l="0" r="59336" t="1481"/>
          <a:stretch/>
        </p:blipFill>
        <p:spPr>
          <a:xfrm rot="5400000">
            <a:off x="6937925" y="2931788"/>
            <a:ext cx="3718301" cy="7051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25" name="Shape 125"/>
        <p:cNvGrpSpPr/>
        <p:nvPr/>
      </p:nvGrpSpPr>
      <p:grpSpPr>
        <a:xfrm>
          <a:off x="0" y="0"/>
          <a:ext cx="0" cy="0"/>
          <a:chOff x="0" y="0"/>
          <a:chExt cx="0" cy="0"/>
        </a:xfrm>
      </p:grpSpPr>
      <p:pic>
        <p:nvPicPr>
          <p:cNvPr id="126" name="Google Shape;126;p16"/>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27" name="Google Shape;127;p16"/>
          <p:cNvSpPr txBox="1"/>
          <p:nvPr>
            <p:ph type="title"/>
          </p:nvPr>
        </p:nvSpPr>
        <p:spPr>
          <a:xfrm>
            <a:off x="4547850" y="2493600"/>
            <a:ext cx="3883200" cy="1460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b="0" sz="4100">
                <a:latin typeface="Inter Black"/>
                <a:ea typeface="Inter Black"/>
                <a:cs typeface="Inter Black"/>
                <a:sym typeface="Inter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8" name="Google Shape;128;p16"/>
          <p:cNvSpPr txBox="1"/>
          <p:nvPr>
            <p:ph hasCustomPrompt="1" idx="2" type="title"/>
          </p:nvPr>
        </p:nvSpPr>
        <p:spPr>
          <a:xfrm>
            <a:off x="7213069" y="539500"/>
            <a:ext cx="1218000" cy="9198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5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9" name="Google Shape;129;p16"/>
          <p:cNvSpPr txBox="1"/>
          <p:nvPr>
            <p:ph idx="1" type="subTitle"/>
          </p:nvPr>
        </p:nvSpPr>
        <p:spPr>
          <a:xfrm>
            <a:off x="5564569" y="3954200"/>
            <a:ext cx="2866500" cy="64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sz="1600">
                <a:latin typeface="Golos Text"/>
                <a:ea typeface="Golos Text"/>
                <a:cs typeface="Golos Text"/>
                <a:sym typeface="Golos Tex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 name="Google Shape;130;p16"/>
          <p:cNvSpPr/>
          <p:nvPr>
            <p:ph idx="3" type="pic"/>
          </p:nvPr>
        </p:nvSpPr>
        <p:spPr>
          <a:xfrm>
            <a:off x="689837" y="2655300"/>
            <a:ext cx="2613000" cy="1954200"/>
          </a:xfrm>
          <a:prstGeom prst="rect">
            <a:avLst/>
          </a:prstGeom>
          <a:noFill/>
          <a:ln>
            <a:noFill/>
          </a:ln>
        </p:spPr>
      </p:sp>
      <p:sp>
        <p:nvSpPr>
          <p:cNvPr id="131" name="Google Shape;131;p16"/>
          <p:cNvSpPr/>
          <p:nvPr>
            <p:ph idx="4" type="pic"/>
          </p:nvPr>
        </p:nvSpPr>
        <p:spPr>
          <a:xfrm>
            <a:off x="689837" y="539400"/>
            <a:ext cx="2613000" cy="1954200"/>
          </a:xfrm>
          <a:prstGeom prst="rect">
            <a:avLst/>
          </a:prstGeom>
          <a:noFill/>
          <a:ln>
            <a:noFill/>
          </a:ln>
        </p:spPr>
      </p:sp>
      <p:grpSp>
        <p:nvGrpSpPr>
          <p:cNvPr id="132" name="Google Shape;132;p16"/>
          <p:cNvGrpSpPr/>
          <p:nvPr/>
        </p:nvGrpSpPr>
        <p:grpSpPr>
          <a:xfrm>
            <a:off x="1" y="-8525"/>
            <a:ext cx="9136199" cy="5160552"/>
            <a:chOff x="1" y="-8525"/>
            <a:chExt cx="9136199" cy="5160552"/>
          </a:xfrm>
        </p:grpSpPr>
        <p:pic>
          <p:nvPicPr>
            <p:cNvPr id="133" name="Google Shape;133;p16"/>
            <p:cNvPicPr preferRelativeResize="0"/>
            <p:nvPr/>
          </p:nvPicPr>
          <p:blipFill rotWithShape="1">
            <a:blip r:embed="rId3">
              <a:alphaModFix/>
            </a:blip>
            <a:srcRect b="84809" l="0" r="59336" t="1481"/>
            <a:stretch/>
          </p:blipFill>
          <p:spPr>
            <a:xfrm rot="5400000">
              <a:off x="6924488" y="1506588"/>
              <a:ext cx="3718301" cy="705124"/>
            </a:xfrm>
            <a:prstGeom prst="rect">
              <a:avLst/>
            </a:prstGeom>
            <a:noFill/>
            <a:ln>
              <a:noFill/>
            </a:ln>
          </p:spPr>
        </p:pic>
        <p:pic>
          <p:nvPicPr>
            <p:cNvPr id="134" name="Google Shape;134;p16"/>
            <p:cNvPicPr preferRelativeResize="0"/>
            <p:nvPr/>
          </p:nvPicPr>
          <p:blipFill rotWithShape="1">
            <a:blip r:embed="rId3">
              <a:alphaModFix/>
            </a:blip>
            <a:srcRect b="339" l="43478" r="84" t="85288"/>
            <a:stretch/>
          </p:blipFill>
          <p:spPr>
            <a:xfrm rot="5400000">
              <a:off x="-2210651" y="2202126"/>
              <a:ext cx="5160552" cy="739249"/>
            </a:xfrm>
            <a:prstGeom prst="rect">
              <a:avLst/>
            </a:prstGeom>
            <a:noFill/>
            <a:ln>
              <a:noFill/>
            </a:ln>
          </p:spPr>
        </p:pic>
      </p:grpSp>
      <p:sp>
        <p:nvSpPr>
          <p:cNvPr id="135" name="Google Shape;135;p16"/>
          <p:cNvSpPr/>
          <p:nvPr/>
        </p:nvSpPr>
        <p:spPr>
          <a:xfrm>
            <a:off x="8774123" y="4528501"/>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36" name="Shape 136"/>
        <p:cNvGrpSpPr/>
        <p:nvPr/>
      </p:nvGrpSpPr>
      <p:grpSpPr>
        <a:xfrm>
          <a:off x="0" y="0"/>
          <a:ext cx="0" cy="0"/>
          <a:chOff x="0" y="0"/>
          <a:chExt cx="0" cy="0"/>
        </a:xfrm>
      </p:grpSpPr>
      <p:pic>
        <p:nvPicPr>
          <p:cNvPr id="137" name="Google Shape;137;p17"/>
          <p:cNvPicPr preferRelativeResize="0"/>
          <p:nvPr/>
        </p:nvPicPr>
        <p:blipFill>
          <a:blip r:embed="rId2">
            <a:alphaModFix amt="54000"/>
          </a:blip>
          <a:stretch>
            <a:fillRect/>
          </a:stretch>
        </p:blipFill>
        <p:spPr>
          <a:xfrm>
            <a:off x="0" y="0"/>
            <a:ext cx="9144000" cy="5143500"/>
          </a:xfrm>
          <a:prstGeom prst="rect">
            <a:avLst/>
          </a:prstGeom>
          <a:noFill/>
          <a:ln>
            <a:noFill/>
          </a:ln>
        </p:spPr>
      </p:pic>
      <p:grpSp>
        <p:nvGrpSpPr>
          <p:cNvPr id="138" name="Google Shape;138;p17"/>
          <p:cNvGrpSpPr/>
          <p:nvPr/>
        </p:nvGrpSpPr>
        <p:grpSpPr>
          <a:xfrm>
            <a:off x="1" y="-8525"/>
            <a:ext cx="9156474" cy="5160552"/>
            <a:chOff x="1" y="-8525"/>
            <a:chExt cx="9156474" cy="5160552"/>
          </a:xfrm>
        </p:grpSpPr>
        <p:pic>
          <p:nvPicPr>
            <p:cNvPr id="139" name="Google Shape;139;p17"/>
            <p:cNvPicPr preferRelativeResize="0"/>
            <p:nvPr/>
          </p:nvPicPr>
          <p:blipFill rotWithShape="1">
            <a:blip r:embed="rId3">
              <a:alphaModFix/>
            </a:blip>
            <a:srcRect b="84809" l="0" r="59336" t="1481"/>
            <a:stretch/>
          </p:blipFill>
          <p:spPr>
            <a:xfrm flipH="1" rot="-5400000">
              <a:off x="-1506587" y="1498063"/>
              <a:ext cx="3718301" cy="705124"/>
            </a:xfrm>
            <a:prstGeom prst="rect">
              <a:avLst/>
            </a:prstGeom>
            <a:noFill/>
            <a:ln>
              <a:noFill/>
            </a:ln>
          </p:spPr>
        </p:pic>
        <p:pic>
          <p:nvPicPr>
            <p:cNvPr id="140" name="Google Shape;140;p17"/>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grpSp>
      <p:sp>
        <p:nvSpPr>
          <p:cNvPr id="141" name="Google Shape;141;p17"/>
          <p:cNvSpPr/>
          <p:nvPr/>
        </p:nvSpPr>
        <p:spPr>
          <a:xfrm>
            <a:off x="7041323" y="388514"/>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txBox="1"/>
          <p:nvPr>
            <p:ph type="title"/>
          </p:nvPr>
        </p:nvSpPr>
        <p:spPr>
          <a:xfrm>
            <a:off x="2951276" y="888300"/>
            <a:ext cx="5479500" cy="91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b="0" sz="4100">
                <a:latin typeface="Inter Black"/>
                <a:ea typeface="Inter Black"/>
                <a:cs typeface="Inter Black"/>
                <a:sym typeface="Inter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3" name="Google Shape;143;p17"/>
          <p:cNvSpPr txBox="1"/>
          <p:nvPr>
            <p:ph hasCustomPrompt="1" idx="2" type="title"/>
          </p:nvPr>
        </p:nvSpPr>
        <p:spPr>
          <a:xfrm>
            <a:off x="713225" y="539500"/>
            <a:ext cx="1218000" cy="919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5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4" name="Google Shape;144;p17"/>
          <p:cNvSpPr txBox="1"/>
          <p:nvPr>
            <p:ph idx="1" type="subTitle"/>
          </p:nvPr>
        </p:nvSpPr>
        <p:spPr>
          <a:xfrm>
            <a:off x="2951275" y="1840400"/>
            <a:ext cx="4385700" cy="36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sz="1600">
                <a:latin typeface="Golos Text"/>
                <a:ea typeface="Golos Text"/>
                <a:cs typeface="Golos Text"/>
                <a:sym typeface="Golos Tex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 name="Google Shape;145;p17"/>
          <p:cNvSpPr/>
          <p:nvPr>
            <p:ph idx="3" type="pic"/>
          </p:nvPr>
        </p:nvSpPr>
        <p:spPr>
          <a:xfrm>
            <a:off x="4658699" y="2648246"/>
            <a:ext cx="3772200" cy="1954200"/>
          </a:xfrm>
          <a:prstGeom prst="rect">
            <a:avLst/>
          </a:prstGeom>
          <a:noFill/>
          <a:ln>
            <a:noFill/>
          </a:ln>
        </p:spPr>
      </p:sp>
      <p:sp>
        <p:nvSpPr>
          <p:cNvPr id="146" name="Google Shape;146;p17"/>
          <p:cNvSpPr/>
          <p:nvPr>
            <p:ph idx="4" type="pic"/>
          </p:nvPr>
        </p:nvSpPr>
        <p:spPr>
          <a:xfrm>
            <a:off x="685799" y="2648246"/>
            <a:ext cx="3799500" cy="19542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7" name="Shape 147"/>
        <p:cNvGrpSpPr/>
        <p:nvPr/>
      </p:nvGrpSpPr>
      <p:grpSpPr>
        <a:xfrm>
          <a:off x="0" y="0"/>
          <a:ext cx="0" cy="0"/>
          <a:chOff x="0" y="0"/>
          <a:chExt cx="0" cy="0"/>
        </a:xfrm>
      </p:grpSpPr>
      <p:pic>
        <p:nvPicPr>
          <p:cNvPr id="148" name="Google Shape;148;p18"/>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49" name="Google Shape;149;p18"/>
          <p:cNvSpPr txBox="1"/>
          <p:nvPr>
            <p:ph type="title"/>
          </p:nvPr>
        </p:nvSpPr>
        <p:spPr>
          <a:xfrm>
            <a:off x="3827700" y="3222729"/>
            <a:ext cx="4360200" cy="445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0" name="Google Shape;150;p18"/>
          <p:cNvSpPr txBox="1"/>
          <p:nvPr>
            <p:ph idx="1" type="subTitle"/>
          </p:nvPr>
        </p:nvSpPr>
        <p:spPr>
          <a:xfrm>
            <a:off x="956100" y="1474971"/>
            <a:ext cx="7231800" cy="163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51" name="Google Shape;151;p18"/>
          <p:cNvGrpSpPr/>
          <p:nvPr/>
        </p:nvGrpSpPr>
        <p:grpSpPr>
          <a:xfrm>
            <a:off x="1" y="-8525"/>
            <a:ext cx="9156474" cy="5160552"/>
            <a:chOff x="1" y="-8525"/>
            <a:chExt cx="9156474" cy="5160552"/>
          </a:xfrm>
        </p:grpSpPr>
        <p:pic>
          <p:nvPicPr>
            <p:cNvPr id="152" name="Google Shape;152;p18"/>
            <p:cNvPicPr preferRelativeResize="0"/>
            <p:nvPr/>
          </p:nvPicPr>
          <p:blipFill rotWithShape="1">
            <a:blip r:embed="rId3">
              <a:alphaModFix/>
            </a:blip>
            <a:srcRect b="84809" l="0" r="59336" t="1481"/>
            <a:stretch/>
          </p:blipFill>
          <p:spPr>
            <a:xfrm flipH="1" rot="-5400000">
              <a:off x="-1506587" y="1498063"/>
              <a:ext cx="3718301" cy="705124"/>
            </a:xfrm>
            <a:prstGeom prst="rect">
              <a:avLst/>
            </a:prstGeom>
            <a:noFill/>
            <a:ln>
              <a:noFill/>
            </a:ln>
          </p:spPr>
        </p:pic>
        <p:pic>
          <p:nvPicPr>
            <p:cNvPr id="153" name="Google Shape;153;p18"/>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4" name="Shape 154"/>
        <p:cNvGrpSpPr/>
        <p:nvPr/>
      </p:nvGrpSpPr>
      <p:grpSpPr>
        <a:xfrm>
          <a:off x="0" y="0"/>
          <a:ext cx="0" cy="0"/>
          <a:chOff x="0" y="0"/>
          <a:chExt cx="0" cy="0"/>
        </a:xfrm>
      </p:grpSpPr>
      <p:pic>
        <p:nvPicPr>
          <p:cNvPr id="155" name="Google Shape;155;p19"/>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56" name="Google Shape;156;p19"/>
          <p:cNvSpPr txBox="1"/>
          <p:nvPr>
            <p:ph type="title"/>
          </p:nvPr>
        </p:nvSpPr>
        <p:spPr>
          <a:xfrm>
            <a:off x="3555125" y="2532213"/>
            <a:ext cx="4593900" cy="8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19"/>
          <p:cNvSpPr txBox="1"/>
          <p:nvPr>
            <p:ph idx="1" type="subTitle"/>
          </p:nvPr>
        </p:nvSpPr>
        <p:spPr>
          <a:xfrm>
            <a:off x="3555125" y="3409888"/>
            <a:ext cx="45939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 name="Google Shape;158;p19"/>
          <p:cNvSpPr/>
          <p:nvPr>
            <p:ph idx="2" type="pic"/>
          </p:nvPr>
        </p:nvSpPr>
        <p:spPr>
          <a:xfrm>
            <a:off x="1" y="-8550"/>
            <a:ext cx="3255600" cy="5160600"/>
          </a:xfrm>
          <a:prstGeom prst="rect">
            <a:avLst/>
          </a:prstGeom>
          <a:noFill/>
          <a:ln>
            <a:noFill/>
          </a:ln>
        </p:spPr>
      </p:sp>
      <p:pic>
        <p:nvPicPr>
          <p:cNvPr id="159" name="Google Shape;159;p19"/>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sp>
        <p:nvSpPr>
          <p:cNvPr id="160" name="Google Shape;160;p19"/>
          <p:cNvSpPr/>
          <p:nvPr/>
        </p:nvSpPr>
        <p:spPr>
          <a:xfrm>
            <a:off x="3756773" y="388526"/>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1" name="Shape 161"/>
        <p:cNvGrpSpPr/>
        <p:nvPr/>
      </p:nvGrpSpPr>
      <p:grpSpPr>
        <a:xfrm>
          <a:off x="0" y="0"/>
          <a:ext cx="0" cy="0"/>
          <a:chOff x="0" y="0"/>
          <a:chExt cx="0" cy="0"/>
        </a:xfrm>
      </p:grpSpPr>
      <p:pic>
        <p:nvPicPr>
          <p:cNvPr id="162" name="Google Shape;162;p20"/>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63" name="Google Shape;163;p20"/>
          <p:cNvSpPr txBox="1"/>
          <p:nvPr>
            <p:ph type="title"/>
          </p:nvPr>
        </p:nvSpPr>
        <p:spPr>
          <a:xfrm>
            <a:off x="932724" y="1568300"/>
            <a:ext cx="288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4" name="Google Shape;164;p20"/>
          <p:cNvSpPr txBox="1"/>
          <p:nvPr>
            <p:ph idx="1" type="subTitle"/>
          </p:nvPr>
        </p:nvSpPr>
        <p:spPr>
          <a:xfrm>
            <a:off x="932718" y="2515741"/>
            <a:ext cx="2888700" cy="10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5" name="Google Shape;165;p20"/>
          <p:cNvGrpSpPr/>
          <p:nvPr/>
        </p:nvGrpSpPr>
        <p:grpSpPr>
          <a:xfrm>
            <a:off x="1" y="-8525"/>
            <a:ext cx="9156474" cy="5160552"/>
            <a:chOff x="1" y="-8525"/>
            <a:chExt cx="9156474" cy="5160552"/>
          </a:xfrm>
        </p:grpSpPr>
        <p:pic>
          <p:nvPicPr>
            <p:cNvPr id="166" name="Google Shape;166;p20"/>
            <p:cNvPicPr preferRelativeResize="0"/>
            <p:nvPr/>
          </p:nvPicPr>
          <p:blipFill rotWithShape="1">
            <a:blip r:embed="rId3">
              <a:alphaModFix/>
            </a:blip>
            <a:srcRect b="84809" l="0" r="59336" t="1481"/>
            <a:stretch/>
          </p:blipFill>
          <p:spPr>
            <a:xfrm rot="5400000">
              <a:off x="6944763" y="1498063"/>
              <a:ext cx="3718301" cy="705124"/>
            </a:xfrm>
            <a:prstGeom prst="rect">
              <a:avLst/>
            </a:prstGeom>
            <a:noFill/>
            <a:ln>
              <a:noFill/>
            </a:ln>
          </p:spPr>
        </p:pic>
        <p:pic>
          <p:nvPicPr>
            <p:cNvPr id="167" name="Google Shape;167;p20"/>
            <p:cNvPicPr preferRelativeResize="0"/>
            <p:nvPr/>
          </p:nvPicPr>
          <p:blipFill rotWithShape="1">
            <a:blip r:embed="rId3">
              <a:alphaModFix/>
            </a:blip>
            <a:srcRect b="339" l="43478" r="84" t="85288"/>
            <a:stretch/>
          </p:blipFill>
          <p:spPr>
            <a:xfrm rot="5400000">
              <a:off x="-2210650" y="2202126"/>
              <a:ext cx="5160552" cy="739249"/>
            </a:xfrm>
            <a:prstGeom prst="rect">
              <a:avLst/>
            </a:prstGeom>
            <a:noFill/>
            <a:ln>
              <a:noFill/>
            </a:ln>
          </p:spPr>
        </p:pic>
      </p:grpSp>
      <p:sp>
        <p:nvSpPr>
          <p:cNvPr id="168" name="Google Shape;168;p20"/>
          <p:cNvSpPr/>
          <p:nvPr/>
        </p:nvSpPr>
        <p:spPr>
          <a:xfrm>
            <a:off x="7748123" y="388514"/>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9" name="Google Shape;19;p3"/>
          <p:cNvSpPr txBox="1"/>
          <p:nvPr>
            <p:ph type="title"/>
          </p:nvPr>
        </p:nvSpPr>
        <p:spPr>
          <a:xfrm>
            <a:off x="713225" y="2519600"/>
            <a:ext cx="3581100" cy="1434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b="0" sz="4100">
                <a:latin typeface="Inter Black"/>
                <a:ea typeface="Inter Black"/>
                <a:cs typeface="Inter Black"/>
                <a:sym typeface="Inter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713225" y="539500"/>
            <a:ext cx="1218000" cy="919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5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713225" y="3954200"/>
            <a:ext cx="2866500" cy="64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sz="1600">
                <a:latin typeface="Golos Text"/>
                <a:ea typeface="Golos Text"/>
                <a:cs typeface="Golos Text"/>
                <a:sym typeface="Golos Tex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 name="Google Shape;22;p3"/>
          <p:cNvSpPr/>
          <p:nvPr>
            <p:ph idx="3" type="pic"/>
          </p:nvPr>
        </p:nvSpPr>
        <p:spPr>
          <a:xfrm>
            <a:off x="5817775" y="2655300"/>
            <a:ext cx="2613000" cy="1954200"/>
          </a:xfrm>
          <a:prstGeom prst="rect">
            <a:avLst/>
          </a:prstGeom>
          <a:noFill/>
          <a:ln>
            <a:noFill/>
          </a:ln>
        </p:spPr>
      </p:sp>
      <p:sp>
        <p:nvSpPr>
          <p:cNvPr id="23" name="Google Shape;23;p3"/>
          <p:cNvSpPr/>
          <p:nvPr>
            <p:ph idx="4" type="pic"/>
          </p:nvPr>
        </p:nvSpPr>
        <p:spPr>
          <a:xfrm>
            <a:off x="5817775" y="539400"/>
            <a:ext cx="2613000" cy="1954200"/>
          </a:xfrm>
          <a:prstGeom prst="rect">
            <a:avLst/>
          </a:prstGeom>
          <a:noFill/>
          <a:ln>
            <a:noFill/>
          </a:ln>
        </p:spPr>
      </p:sp>
      <p:grpSp>
        <p:nvGrpSpPr>
          <p:cNvPr id="24" name="Google Shape;24;p3"/>
          <p:cNvGrpSpPr/>
          <p:nvPr/>
        </p:nvGrpSpPr>
        <p:grpSpPr>
          <a:xfrm>
            <a:off x="0" y="-14299"/>
            <a:ext cx="9144001" cy="3015974"/>
            <a:chOff x="0" y="-14299"/>
            <a:chExt cx="9144001" cy="3015974"/>
          </a:xfrm>
        </p:grpSpPr>
        <p:pic>
          <p:nvPicPr>
            <p:cNvPr id="25" name="Google Shape;25;p3"/>
            <p:cNvPicPr preferRelativeResize="0"/>
            <p:nvPr/>
          </p:nvPicPr>
          <p:blipFill rotWithShape="1">
            <a:blip r:embed="rId3">
              <a:alphaModFix/>
            </a:blip>
            <a:srcRect b="339" l="43478" r="84" t="85288"/>
            <a:stretch/>
          </p:blipFill>
          <p:spPr>
            <a:xfrm flipH="1" rot="10800000">
              <a:off x="3983449" y="-8524"/>
              <a:ext cx="5160552" cy="739249"/>
            </a:xfrm>
            <a:prstGeom prst="rect">
              <a:avLst/>
            </a:prstGeom>
            <a:noFill/>
            <a:ln>
              <a:noFill/>
            </a:ln>
          </p:spPr>
        </p:pic>
        <p:pic>
          <p:nvPicPr>
            <p:cNvPr id="26" name="Google Shape;26;p3"/>
            <p:cNvPicPr preferRelativeResize="0"/>
            <p:nvPr/>
          </p:nvPicPr>
          <p:blipFill rotWithShape="1">
            <a:blip r:embed="rId3">
              <a:alphaModFix/>
            </a:blip>
            <a:srcRect b="84809" l="2661" r="64354" t="1481"/>
            <a:stretch/>
          </p:blipFill>
          <p:spPr>
            <a:xfrm rot="-5400000">
              <a:off x="-1155425" y="1141126"/>
              <a:ext cx="3015974" cy="705124"/>
            </a:xfrm>
            <a:prstGeom prst="rect">
              <a:avLst/>
            </a:prstGeom>
            <a:noFill/>
            <a:ln>
              <a:noFill/>
            </a:ln>
          </p:spPr>
        </p:pic>
      </p:grpSp>
      <p:sp>
        <p:nvSpPr>
          <p:cNvPr id="27" name="Google Shape;27;p3"/>
          <p:cNvSpPr/>
          <p:nvPr/>
        </p:nvSpPr>
        <p:spPr>
          <a:xfrm>
            <a:off x="2738373" y="196751"/>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69" name="Shape 169"/>
        <p:cNvGrpSpPr/>
        <p:nvPr/>
      </p:nvGrpSpPr>
      <p:grpSpPr>
        <a:xfrm>
          <a:off x="0" y="0"/>
          <a:ext cx="0" cy="0"/>
          <a:chOff x="0" y="0"/>
          <a:chExt cx="0" cy="0"/>
        </a:xfrm>
      </p:grpSpPr>
      <p:pic>
        <p:nvPicPr>
          <p:cNvPr id="170" name="Google Shape;170;p21"/>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71" name="Google Shape;171;p21"/>
          <p:cNvSpPr txBox="1"/>
          <p:nvPr>
            <p:ph type="title"/>
          </p:nvPr>
        </p:nvSpPr>
        <p:spPr>
          <a:xfrm>
            <a:off x="5553850" y="1528632"/>
            <a:ext cx="2630400" cy="108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2" name="Google Shape;172;p21"/>
          <p:cNvSpPr txBox="1"/>
          <p:nvPr>
            <p:ph idx="1" type="subTitle"/>
          </p:nvPr>
        </p:nvSpPr>
        <p:spPr>
          <a:xfrm>
            <a:off x="5553975" y="2520826"/>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3" name="Google Shape;173;p21"/>
          <p:cNvGrpSpPr/>
          <p:nvPr/>
        </p:nvGrpSpPr>
        <p:grpSpPr>
          <a:xfrm>
            <a:off x="1" y="-8525"/>
            <a:ext cx="9156474" cy="5160552"/>
            <a:chOff x="1" y="-8525"/>
            <a:chExt cx="9156474" cy="5160552"/>
          </a:xfrm>
        </p:grpSpPr>
        <p:pic>
          <p:nvPicPr>
            <p:cNvPr id="174" name="Google Shape;174;p21"/>
            <p:cNvPicPr preferRelativeResize="0"/>
            <p:nvPr/>
          </p:nvPicPr>
          <p:blipFill rotWithShape="1">
            <a:blip r:embed="rId3">
              <a:alphaModFix/>
            </a:blip>
            <a:srcRect b="84809" l="0" r="59336" t="1481"/>
            <a:stretch/>
          </p:blipFill>
          <p:spPr>
            <a:xfrm flipH="1" rot="-5400000">
              <a:off x="-1506587" y="1498063"/>
              <a:ext cx="3718301" cy="705124"/>
            </a:xfrm>
            <a:prstGeom prst="rect">
              <a:avLst/>
            </a:prstGeom>
            <a:noFill/>
            <a:ln>
              <a:noFill/>
            </a:ln>
          </p:spPr>
        </p:pic>
        <p:pic>
          <p:nvPicPr>
            <p:cNvPr id="175" name="Google Shape;175;p21"/>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grpSp>
      <p:sp>
        <p:nvSpPr>
          <p:cNvPr id="176" name="Google Shape;176;p21"/>
          <p:cNvSpPr/>
          <p:nvPr/>
        </p:nvSpPr>
        <p:spPr>
          <a:xfrm>
            <a:off x="713223" y="388526"/>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177" name="Shape 177"/>
        <p:cNvGrpSpPr/>
        <p:nvPr/>
      </p:nvGrpSpPr>
      <p:grpSpPr>
        <a:xfrm>
          <a:off x="0" y="0"/>
          <a:ext cx="0" cy="0"/>
          <a:chOff x="0" y="0"/>
          <a:chExt cx="0" cy="0"/>
        </a:xfrm>
      </p:grpSpPr>
      <p:pic>
        <p:nvPicPr>
          <p:cNvPr id="178" name="Google Shape;178;p22"/>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79" name="Google Shape;179;p22"/>
          <p:cNvSpPr txBox="1"/>
          <p:nvPr>
            <p:ph type="title"/>
          </p:nvPr>
        </p:nvSpPr>
        <p:spPr>
          <a:xfrm>
            <a:off x="941446" y="1652144"/>
            <a:ext cx="3233100" cy="958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0" name="Google Shape;180;p22"/>
          <p:cNvSpPr txBox="1"/>
          <p:nvPr>
            <p:ph idx="1" type="subTitle"/>
          </p:nvPr>
        </p:nvSpPr>
        <p:spPr>
          <a:xfrm>
            <a:off x="941446" y="2516784"/>
            <a:ext cx="2821800" cy="103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81" name="Google Shape;181;p22"/>
          <p:cNvGrpSpPr/>
          <p:nvPr/>
        </p:nvGrpSpPr>
        <p:grpSpPr>
          <a:xfrm>
            <a:off x="-22275" y="0"/>
            <a:ext cx="9171925" cy="5143501"/>
            <a:chOff x="-22275" y="0"/>
            <a:chExt cx="9171925" cy="5143501"/>
          </a:xfrm>
        </p:grpSpPr>
        <p:pic>
          <p:nvPicPr>
            <p:cNvPr id="182" name="Google Shape;182;p22"/>
            <p:cNvPicPr preferRelativeResize="0"/>
            <p:nvPr/>
          </p:nvPicPr>
          <p:blipFill rotWithShape="1">
            <a:blip r:embed="rId3">
              <a:alphaModFix/>
            </a:blip>
            <a:srcRect b="84809" l="0" r="59336" t="1481"/>
            <a:stretch/>
          </p:blipFill>
          <p:spPr>
            <a:xfrm rot="5400000">
              <a:off x="6937938" y="1506588"/>
              <a:ext cx="3718301" cy="705124"/>
            </a:xfrm>
            <a:prstGeom prst="rect">
              <a:avLst/>
            </a:prstGeom>
            <a:noFill/>
            <a:ln>
              <a:noFill/>
            </a:ln>
          </p:spPr>
        </p:pic>
        <p:pic>
          <p:nvPicPr>
            <p:cNvPr id="183" name="Google Shape;183;p22"/>
            <p:cNvPicPr preferRelativeResize="0"/>
            <p:nvPr/>
          </p:nvPicPr>
          <p:blipFill rotWithShape="1">
            <a:blip r:embed="rId3">
              <a:alphaModFix/>
            </a:blip>
            <a:srcRect b="339" l="43478" r="84" t="85288"/>
            <a:stretch/>
          </p:blipFill>
          <p:spPr>
            <a:xfrm flipH="1">
              <a:off x="-22275" y="4404251"/>
              <a:ext cx="5160552" cy="739249"/>
            </a:xfrm>
            <a:prstGeom prst="rect">
              <a:avLst/>
            </a:prstGeom>
            <a:noFill/>
            <a:ln>
              <a:noFill/>
            </a:ln>
          </p:spPr>
        </p:pic>
      </p:grpSp>
      <p:sp>
        <p:nvSpPr>
          <p:cNvPr id="184" name="Google Shape;184;p22"/>
          <p:cNvSpPr/>
          <p:nvPr/>
        </p:nvSpPr>
        <p:spPr>
          <a:xfrm>
            <a:off x="8430773" y="4604001"/>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2_1">
    <p:spTree>
      <p:nvGrpSpPr>
        <p:cNvPr id="185" name="Shape 185"/>
        <p:cNvGrpSpPr/>
        <p:nvPr/>
      </p:nvGrpSpPr>
      <p:grpSpPr>
        <a:xfrm>
          <a:off x="0" y="0"/>
          <a:ext cx="0" cy="0"/>
          <a:chOff x="0" y="0"/>
          <a:chExt cx="0" cy="0"/>
        </a:xfrm>
      </p:grpSpPr>
      <p:pic>
        <p:nvPicPr>
          <p:cNvPr id="186" name="Google Shape;186;p23"/>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87" name="Google Shape;18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 name="Google Shape;188;p23"/>
          <p:cNvSpPr txBox="1"/>
          <p:nvPr>
            <p:ph idx="1" type="subTitle"/>
          </p:nvPr>
        </p:nvSpPr>
        <p:spPr>
          <a:xfrm>
            <a:off x="720000" y="1045750"/>
            <a:ext cx="7704000" cy="35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189" name="Google Shape;189;p23"/>
          <p:cNvGrpSpPr/>
          <p:nvPr/>
        </p:nvGrpSpPr>
        <p:grpSpPr>
          <a:xfrm>
            <a:off x="1" y="0"/>
            <a:ext cx="9163249" cy="5160552"/>
            <a:chOff x="1" y="0"/>
            <a:chExt cx="9163249" cy="5160552"/>
          </a:xfrm>
        </p:grpSpPr>
        <p:pic>
          <p:nvPicPr>
            <p:cNvPr id="190" name="Google Shape;190;p23"/>
            <p:cNvPicPr preferRelativeResize="0"/>
            <p:nvPr/>
          </p:nvPicPr>
          <p:blipFill rotWithShape="1">
            <a:blip r:embed="rId3">
              <a:alphaModFix/>
            </a:blip>
            <a:srcRect b="84809" l="0" r="59336" t="1481"/>
            <a:stretch/>
          </p:blipFill>
          <p:spPr>
            <a:xfrm rot="-5400000">
              <a:off x="-1506587" y="2948838"/>
              <a:ext cx="3718301" cy="705124"/>
            </a:xfrm>
            <a:prstGeom prst="rect">
              <a:avLst/>
            </a:prstGeom>
            <a:noFill/>
            <a:ln>
              <a:noFill/>
            </a:ln>
          </p:spPr>
        </p:pic>
        <p:pic>
          <p:nvPicPr>
            <p:cNvPr id="191" name="Google Shape;191;p23"/>
            <p:cNvPicPr preferRelativeResize="0"/>
            <p:nvPr/>
          </p:nvPicPr>
          <p:blipFill rotWithShape="1">
            <a:blip r:embed="rId3">
              <a:alphaModFix/>
            </a:blip>
            <a:srcRect b="339" l="43478" r="84" t="85288"/>
            <a:stretch/>
          </p:blipFill>
          <p:spPr>
            <a:xfrm rot="-5400000">
              <a:off x="6213349" y="2210651"/>
              <a:ext cx="5160552" cy="739249"/>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2" name="Shape 192"/>
        <p:cNvGrpSpPr/>
        <p:nvPr/>
      </p:nvGrpSpPr>
      <p:grpSpPr>
        <a:xfrm>
          <a:off x="0" y="0"/>
          <a:ext cx="0" cy="0"/>
          <a:chOff x="0" y="0"/>
          <a:chExt cx="0" cy="0"/>
        </a:xfrm>
      </p:grpSpPr>
      <p:pic>
        <p:nvPicPr>
          <p:cNvPr id="193" name="Google Shape;193;p24"/>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194" name="Google Shape;194;p2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5" name="Google Shape;195;p24"/>
          <p:cNvSpPr txBox="1"/>
          <p:nvPr>
            <p:ph idx="1" type="subTitle"/>
          </p:nvPr>
        </p:nvSpPr>
        <p:spPr>
          <a:xfrm>
            <a:off x="4970270" y="2903191"/>
            <a:ext cx="2842500" cy="1010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4"/>
          <p:cNvSpPr txBox="1"/>
          <p:nvPr>
            <p:ph idx="2" type="subTitle"/>
          </p:nvPr>
        </p:nvSpPr>
        <p:spPr>
          <a:xfrm>
            <a:off x="1331230" y="2903191"/>
            <a:ext cx="2842500" cy="1010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4"/>
          <p:cNvSpPr txBox="1"/>
          <p:nvPr>
            <p:ph idx="3" type="subTitle"/>
          </p:nvPr>
        </p:nvSpPr>
        <p:spPr>
          <a:xfrm>
            <a:off x="1331230" y="2415567"/>
            <a:ext cx="2842500" cy="558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198" name="Google Shape;198;p24"/>
          <p:cNvSpPr txBox="1"/>
          <p:nvPr>
            <p:ph idx="4" type="subTitle"/>
          </p:nvPr>
        </p:nvSpPr>
        <p:spPr>
          <a:xfrm>
            <a:off x="4970270" y="2415567"/>
            <a:ext cx="2842500" cy="558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grpSp>
        <p:nvGrpSpPr>
          <p:cNvPr id="199" name="Google Shape;199;p24"/>
          <p:cNvGrpSpPr/>
          <p:nvPr/>
        </p:nvGrpSpPr>
        <p:grpSpPr>
          <a:xfrm>
            <a:off x="1" y="-8525"/>
            <a:ext cx="9156474" cy="5160552"/>
            <a:chOff x="1" y="-8525"/>
            <a:chExt cx="9156474" cy="5160552"/>
          </a:xfrm>
        </p:grpSpPr>
        <p:pic>
          <p:nvPicPr>
            <p:cNvPr id="200" name="Google Shape;200;p24"/>
            <p:cNvPicPr preferRelativeResize="0"/>
            <p:nvPr/>
          </p:nvPicPr>
          <p:blipFill rotWithShape="1">
            <a:blip r:embed="rId3">
              <a:alphaModFix/>
            </a:blip>
            <a:srcRect b="84809" l="0" r="59336" t="1481"/>
            <a:stretch/>
          </p:blipFill>
          <p:spPr>
            <a:xfrm flipH="1" rot="-5400000">
              <a:off x="-1506587" y="1498063"/>
              <a:ext cx="3718301" cy="705124"/>
            </a:xfrm>
            <a:prstGeom prst="rect">
              <a:avLst/>
            </a:prstGeom>
            <a:noFill/>
            <a:ln>
              <a:noFill/>
            </a:ln>
          </p:spPr>
        </p:pic>
        <p:pic>
          <p:nvPicPr>
            <p:cNvPr id="201" name="Google Shape;201;p24"/>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2">
    <p:spTree>
      <p:nvGrpSpPr>
        <p:cNvPr id="202" name="Shape 202"/>
        <p:cNvGrpSpPr/>
        <p:nvPr/>
      </p:nvGrpSpPr>
      <p:grpSpPr>
        <a:xfrm>
          <a:off x="0" y="0"/>
          <a:ext cx="0" cy="0"/>
          <a:chOff x="0" y="0"/>
          <a:chExt cx="0" cy="0"/>
        </a:xfrm>
      </p:grpSpPr>
      <p:pic>
        <p:nvPicPr>
          <p:cNvPr id="203" name="Google Shape;203;p25"/>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204" name="Google Shape;20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5" name="Google Shape;205;p25"/>
          <p:cNvSpPr txBox="1"/>
          <p:nvPr>
            <p:ph idx="1" type="subTitle"/>
          </p:nvPr>
        </p:nvSpPr>
        <p:spPr>
          <a:xfrm>
            <a:off x="720000" y="1045750"/>
            <a:ext cx="3767100" cy="35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206" name="Google Shape;206;p25"/>
          <p:cNvSpPr txBox="1"/>
          <p:nvPr>
            <p:ph idx="2" type="subTitle"/>
          </p:nvPr>
        </p:nvSpPr>
        <p:spPr>
          <a:xfrm>
            <a:off x="4656900" y="1045750"/>
            <a:ext cx="3767100" cy="35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207" name="Google Shape;207;p25"/>
          <p:cNvGrpSpPr/>
          <p:nvPr/>
        </p:nvGrpSpPr>
        <p:grpSpPr>
          <a:xfrm>
            <a:off x="1" y="0"/>
            <a:ext cx="9163249" cy="5160552"/>
            <a:chOff x="1" y="0"/>
            <a:chExt cx="9163249" cy="5160552"/>
          </a:xfrm>
        </p:grpSpPr>
        <p:pic>
          <p:nvPicPr>
            <p:cNvPr id="208" name="Google Shape;208;p25"/>
            <p:cNvPicPr preferRelativeResize="0"/>
            <p:nvPr/>
          </p:nvPicPr>
          <p:blipFill rotWithShape="1">
            <a:blip r:embed="rId3">
              <a:alphaModFix/>
            </a:blip>
            <a:srcRect b="84809" l="0" r="59336" t="1481"/>
            <a:stretch/>
          </p:blipFill>
          <p:spPr>
            <a:xfrm flipH="1" rot="5400000">
              <a:off x="6951538" y="2948838"/>
              <a:ext cx="3718301" cy="705124"/>
            </a:xfrm>
            <a:prstGeom prst="rect">
              <a:avLst/>
            </a:prstGeom>
            <a:noFill/>
            <a:ln>
              <a:noFill/>
            </a:ln>
          </p:spPr>
        </p:pic>
        <p:pic>
          <p:nvPicPr>
            <p:cNvPr id="209" name="Google Shape;209;p25"/>
            <p:cNvPicPr preferRelativeResize="0"/>
            <p:nvPr/>
          </p:nvPicPr>
          <p:blipFill rotWithShape="1">
            <a:blip r:embed="rId3">
              <a:alphaModFix/>
            </a:blip>
            <a:srcRect b="339" l="43478" r="84" t="85288"/>
            <a:stretch/>
          </p:blipFill>
          <p:spPr>
            <a:xfrm flipH="1" rot="5400000">
              <a:off x="-2210650" y="2210651"/>
              <a:ext cx="5160552" cy="739249"/>
            </a:xfrm>
            <a:prstGeom prst="rect">
              <a:avLst/>
            </a:prstGeom>
            <a:noFill/>
            <a:ln>
              <a:noFill/>
            </a:ln>
          </p:spPr>
        </p:pic>
      </p:grpSp>
      <p:grpSp>
        <p:nvGrpSpPr>
          <p:cNvPr id="210" name="Google Shape;210;p25"/>
          <p:cNvGrpSpPr/>
          <p:nvPr/>
        </p:nvGrpSpPr>
        <p:grpSpPr>
          <a:xfrm>
            <a:off x="1289504" y="154808"/>
            <a:ext cx="5881269" cy="4704444"/>
            <a:chOff x="1289504" y="154808"/>
            <a:chExt cx="5881269" cy="4704444"/>
          </a:xfrm>
        </p:grpSpPr>
        <p:sp>
          <p:nvSpPr>
            <p:cNvPr id="211" name="Google Shape;211;p25"/>
            <p:cNvSpPr/>
            <p:nvPr/>
          </p:nvSpPr>
          <p:spPr>
            <a:xfrm>
              <a:off x="7015873" y="4708276"/>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1289504" y="154808"/>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213" name="Shape 213"/>
        <p:cNvGrpSpPr/>
        <p:nvPr/>
      </p:nvGrpSpPr>
      <p:grpSpPr>
        <a:xfrm>
          <a:off x="0" y="0"/>
          <a:ext cx="0" cy="0"/>
          <a:chOff x="0" y="0"/>
          <a:chExt cx="0" cy="0"/>
        </a:xfrm>
      </p:grpSpPr>
      <p:pic>
        <p:nvPicPr>
          <p:cNvPr id="214" name="Google Shape;214;p26"/>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215" name="Google Shape;215;p26"/>
          <p:cNvSpPr txBox="1"/>
          <p:nvPr>
            <p:ph type="title"/>
          </p:nvPr>
        </p:nvSpPr>
        <p:spPr>
          <a:xfrm>
            <a:off x="685800" y="445025"/>
            <a:ext cx="773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6" name="Google Shape;216;p26"/>
          <p:cNvSpPr txBox="1"/>
          <p:nvPr>
            <p:ph idx="1" type="subTitle"/>
          </p:nvPr>
        </p:nvSpPr>
        <p:spPr>
          <a:xfrm>
            <a:off x="685800" y="2988013"/>
            <a:ext cx="7738200" cy="161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6"/>
          <p:cNvSpPr txBox="1"/>
          <p:nvPr>
            <p:ph idx="2" type="subTitle"/>
          </p:nvPr>
        </p:nvSpPr>
        <p:spPr>
          <a:xfrm>
            <a:off x="685800" y="1299125"/>
            <a:ext cx="7738200" cy="161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8" name="Google Shape;218;p26"/>
          <p:cNvGrpSpPr/>
          <p:nvPr/>
        </p:nvGrpSpPr>
        <p:grpSpPr>
          <a:xfrm>
            <a:off x="1" y="-8525"/>
            <a:ext cx="9169874" cy="5160552"/>
            <a:chOff x="1" y="-8525"/>
            <a:chExt cx="9169874" cy="5160552"/>
          </a:xfrm>
        </p:grpSpPr>
        <p:pic>
          <p:nvPicPr>
            <p:cNvPr id="219" name="Google Shape;219;p26"/>
            <p:cNvPicPr preferRelativeResize="0"/>
            <p:nvPr/>
          </p:nvPicPr>
          <p:blipFill rotWithShape="1">
            <a:blip r:embed="rId3">
              <a:alphaModFix/>
            </a:blip>
            <a:srcRect b="86291" l="0" r="59336" t="0"/>
            <a:stretch/>
          </p:blipFill>
          <p:spPr>
            <a:xfrm flipH="1" rot="5400000">
              <a:off x="6958163" y="2933513"/>
              <a:ext cx="3718301" cy="705124"/>
            </a:xfrm>
            <a:prstGeom prst="rect">
              <a:avLst/>
            </a:prstGeom>
            <a:noFill/>
            <a:ln>
              <a:noFill/>
            </a:ln>
          </p:spPr>
        </p:pic>
        <p:pic>
          <p:nvPicPr>
            <p:cNvPr id="220" name="Google Shape;220;p26"/>
            <p:cNvPicPr preferRelativeResize="0"/>
            <p:nvPr/>
          </p:nvPicPr>
          <p:blipFill rotWithShape="1">
            <a:blip r:embed="rId3">
              <a:alphaModFix/>
            </a:blip>
            <a:srcRect b="339" l="43478" r="84" t="85288"/>
            <a:stretch/>
          </p:blipFill>
          <p:spPr>
            <a:xfrm rot="5400000">
              <a:off x="-2210650" y="2202126"/>
              <a:ext cx="5160552" cy="739249"/>
            </a:xfrm>
            <a:prstGeom prst="rect">
              <a:avLst/>
            </a:prstGeom>
            <a:noFill/>
            <a:ln>
              <a:noFill/>
            </a:ln>
          </p:spPr>
        </p:pic>
      </p:grpSp>
      <p:sp>
        <p:nvSpPr>
          <p:cNvPr id="221" name="Google Shape;221;p26"/>
          <p:cNvSpPr/>
          <p:nvPr/>
        </p:nvSpPr>
        <p:spPr>
          <a:xfrm>
            <a:off x="8430773" y="388526"/>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224" name="Google Shape;224;p2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5" name="Google Shape;225;p27"/>
          <p:cNvSpPr txBox="1"/>
          <p:nvPr>
            <p:ph idx="1" type="subTitle"/>
          </p:nvPr>
        </p:nvSpPr>
        <p:spPr>
          <a:xfrm>
            <a:off x="749063" y="2904526"/>
            <a:ext cx="23736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27"/>
          <p:cNvSpPr txBox="1"/>
          <p:nvPr>
            <p:ph idx="2" type="subTitle"/>
          </p:nvPr>
        </p:nvSpPr>
        <p:spPr>
          <a:xfrm>
            <a:off x="3385200" y="2904526"/>
            <a:ext cx="23736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7" name="Google Shape;227;p27"/>
          <p:cNvSpPr txBox="1"/>
          <p:nvPr>
            <p:ph idx="3" type="subTitle"/>
          </p:nvPr>
        </p:nvSpPr>
        <p:spPr>
          <a:xfrm>
            <a:off x="6021337" y="2904526"/>
            <a:ext cx="23736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8" name="Google Shape;228;p27"/>
          <p:cNvSpPr txBox="1"/>
          <p:nvPr>
            <p:ph idx="4" type="subTitle"/>
          </p:nvPr>
        </p:nvSpPr>
        <p:spPr>
          <a:xfrm>
            <a:off x="749063" y="2288942"/>
            <a:ext cx="2373600" cy="681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229" name="Google Shape;229;p27"/>
          <p:cNvSpPr txBox="1"/>
          <p:nvPr>
            <p:ph idx="5" type="subTitle"/>
          </p:nvPr>
        </p:nvSpPr>
        <p:spPr>
          <a:xfrm>
            <a:off x="3385200" y="2288942"/>
            <a:ext cx="2373600" cy="681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230" name="Google Shape;230;p27"/>
          <p:cNvSpPr txBox="1"/>
          <p:nvPr>
            <p:ph idx="6" type="subTitle"/>
          </p:nvPr>
        </p:nvSpPr>
        <p:spPr>
          <a:xfrm>
            <a:off x="6021337" y="2288942"/>
            <a:ext cx="2373600" cy="681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grpSp>
        <p:nvGrpSpPr>
          <p:cNvPr id="231" name="Google Shape;231;p27"/>
          <p:cNvGrpSpPr/>
          <p:nvPr/>
        </p:nvGrpSpPr>
        <p:grpSpPr>
          <a:xfrm flipH="1">
            <a:off x="1" y="-8525"/>
            <a:ext cx="9156474" cy="5160552"/>
            <a:chOff x="1" y="-8525"/>
            <a:chExt cx="9156474" cy="5160552"/>
          </a:xfrm>
        </p:grpSpPr>
        <p:pic>
          <p:nvPicPr>
            <p:cNvPr id="232" name="Google Shape;232;p27"/>
            <p:cNvPicPr preferRelativeResize="0"/>
            <p:nvPr/>
          </p:nvPicPr>
          <p:blipFill rotWithShape="1">
            <a:blip r:embed="rId3">
              <a:alphaModFix/>
            </a:blip>
            <a:srcRect b="84809" l="0" r="59336" t="1481"/>
            <a:stretch/>
          </p:blipFill>
          <p:spPr>
            <a:xfrm flipH="1" rot="-5400000">
              <a:off x="-1506587" y="1498063"/>
              <a:ext cx="3718301" cy="705124"/>
            </a:xfrm>
            <a:prstGeom prst="rect">
              <a:avLst/>
            </a:prstGeom>
            <a:noFill/>
            <a:ln>
              <a:noFill/>
            </a:ln>
          </p:spPr>
        </p:pic>
        <p:pic>
          <p:nvPicPr>
            <p:cNvPr id="233" name="Google Shape;233;p27"/>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grpSp>
      <p:grpSp>
        <p:nvGrpSpPr>
          <p:cNvPr id="234" name="Google Shape;234;p27"/>
          <p:cNvGrpSpPr/>
          <p:nvPr/>
        </p:nvGrpSpPr>
        <p:grpSpPr>
          <a:xfrm>
            <a:off x="530898" y="241089"/>
            <a:ext cx="8286128" cy="4362901"/>
            <a:chOff x="530898" y="241089"/>
            <a:chExt cx="8286128" cy="4362901"/>
          </a:xfrm>
        </p:grpSpPr>
        <p:sp>
          <p:nvSpPr>
            <p:cNvPr id="235" name="Google Shape;235;p27"/>
            <p:cNvSpPr/>
            <p:nvPr/>
          </p:nvSpPr>
          <p:spPr>
            <a:xfrm>
              <a:off x="530898" y="241089"/>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8430775" y="4283785"/>
              <a:ext cx="386252" cy="320204"/>
            </a:xfrm>
            <a:custGeom>
              <a:rect b="b" l="l" r="r" t="t"/>
              <a:pathLst>
                <a:path extrusionOk="0" h="9415" w="11357">
                  <a:moveTo>
                    <a:pt x="3274" y="1"/>
                  </a:moveTo>
                  <a:lnTo>
                    <a:pt x="3274" y="1678"/>
                  </a:lnTo>
                  <a:lnTo>
                    <a:pt x="3274" y="7111"/>
                  </a:lnTo>
                  <a:lnTo>
                    <a:pt x="3292" y="7146"/>
                  </a:lnTo>
                  <a:cubicBezTo>
                    <a:pt x="3203" y="7057"/>
                    <a:pt x="3087" y="6977"/>
                    <a:pt x="2962" y="6923"/>
                  </a:cubicBezTo>
                  <a:cubicBezTo>
                    <a:pt x="2766" y="6843"/>
                    <a:pt x="2561" y="6807"/>
                    <a:pt x="2347" y="6798"/>
                  </a:cubicBezTo>
                  <a:cubicBezTo>
                    <a:pt x="2318" y="6797"/>
                    <a:pt x="2289" y="6797"/>
                    <a:pt x="2260" y="6797"/>
                  </a:cubicBezTo>
                  <a:cubicBezTo>
                    <a:pt x="1861" y="6797"/>
                    <a:pt x="1465" y="6909"/>
                    <a:pt x="1125" y="7084"/>
                  </a:cubicBezTo>
                  <a:cubicBezTo>
                    <a:pt x="759" y="7271"/>
                    <a:pt x="447" y="7557"/>
                    <a:pt x="268" y="7887"/>
                  </a:cubicBezTo>
                  <a:cubicBezTo>
                    <a:pt x="90" y="8217"/>
                    <a:pt x="0" y="8609"/>
                    <a:pt x="206" y="8931"/>
                  </a:cubicBezTo>
                  <a:cubicBezTo>
                    <a:pt x="420" y="9252"/>
                    <a:pt x="857" y="9386"/>
                    <a:pt x="1267" y="9412"/>
                  </a:cubicBezTo>
                  <a:cubicBezTo>
                    <a:pt x="1300" y="9414"/>
                    <a:pt x="1332" y="9414"/>
                    <a:pt x="1365" y="9414"/>
                  </a:cubicBezTo>
                  <a:cubicBezTo>
                    <a:pt x="1754" y="9414"/>
                    <a:pt x="2152" y="9317"/>
                    <a:pt x="2489" y="9145"/>
                  </a:cubicBezTo>
                  <a:cubicBezTo>
                    <a:pt x="2855" y="8957"/>
                    <a:pt x="3167" y="8690"/>
                    <a:pt x="3364" y="8351"/>
                  </a:cubicBezTo>
                  <a:cubicBezTo>
                    <a:pt x="3462" y="8190"/>
                    <a:pt x="3524" y="8012"/>
                    <a:pt x="3542" y="7824"/>
                  </a:cubicBezTo>
                  <a:cubicBezTo>
                    <a:pt x="3551" y="7735"/>
                    <a:pt x="3542" y="7655"/>
                    <a:pt x="3524" y="7575"/>
                  </a:cubicBezTo>
                  <a:lnTo>
                    <a:pt x="3533" y="1678"/>
                  </a:lnTo>
                  <a:lnTo>
                    <a:pt x="11071" y="1678"/>
                  </a:lnTo>
                  <a:lnTo>
                    <a:pt x="11071" y="6977"/>
                  </a:lnTo>
                  <a:lnTo>
                    <a:pt x="11089" y="7013"/>
                  </a:lnTo>
                  <a:cubicBezTo>
                    <a:pt x="11000" y="6923"/>
                    <a:pt x="10893" y="6843"/>
                    <a:pt x="10759" y="6790"/>
                  </a:cubicBezTo>
                  <a:cubicBezTo>
                    <a:pt x="10572" y="6709"/>
                    <a:pt x="10358" y="6674"/>
                    <a:pt x="10144" y="6665"/>
                  </a:cubicBezTo>
                  <a:cubicBezTo>
                    <a:pt x="10115" y="6663"/>
                    <a:pt x="10086" y="6663"/>
                    <a:pt x="10057" y="6663"/>
                  </a:cubicBezTo>
                  <a:cubicBezTo>
                    <a:pt x="9659" y="6663"/>
                    <a:pt x="9271" y="6775"/>
                    <a:pt x="8930" y="6950"/>
                  </a:cubicBezTo>
                  <a:cubicBezTo>
                    <a:pt x="8556" y="7137"/>
                    <a:pt x="8252" y="7423"/>
                    <a:pt x="8074" y="7753"/>
                  </a:cubicBezTo>
                  <a:cubicBezTo>
                    <a:pt x="7896" y="8083"/>
                    <a:pt x="7806" y="8476"/>
                    <a:pt x="8012" y="8797"/>
                  </a:cubicBezTo>
                  <a:cubicBezTo>
                    <a:pt x="8217" y="9118"/>
                    <a:pt x="8663" y="9252"/>
                    <a:pt x="9073" y="9279"/>
                  </a:cubicBezTo>
                  <a:cubicBezTo>
                    <a:pt x="9106" y="9280"/>
                    <a:pt x="9138" y="9281"/>
                    <a:pt x="9171" y="9281"/>
                  </a:cubicBezTo>
                  <a:cubicBezTo>
                    <a:pt x="9559" y="9281"/>
                    <a:pt x="9949" y="9184"/>
                    <a:pt x="10286" y="9011"/>
                  </a:cubicBezTo>
                  <a:cubicBezTo>
                    <a:pt x="10652" y="8824"/>
                    <a:pt x="10973" y="8556"/>
                    <a:pt x="11170" y="8217"/>
                  </a:cubicBezTo>
                  <a:cubicBezTo>
                    <a:pt x="11259" y="8056"/>
                    <a:pt x="11330" y="7878"/>
                    <a:pt x="11348" y="7691"/>
                  </a:cubicBezTo>
                  <a:cubicBezTo>
                    <a:pt x="11357" y="7601"/>
                    <a:pt x="11348" y="7521"/>
                    <a:pt x="11330" y="7441"/>
                  </a:cubicBezTo>
                  <a:lnTo>
                    <a:pt x="11330" y="1678"/>
                  </a:lnTo>
                  <a:lnTo>
                    <a:pt x="11339" y="1678"/>
                  </a:lnTo>
                  <a:lnTo>
                    <a:pt x="11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37" name="Shape 237"/>
        <p:cNvGrpSpPr/>
        <p:nvPr/>
      </p:nvGrpSpPr>
      <p:grpSpPr>
        <a:xfrm>
          <a:off x="0" y="0"/>
          <a:ext cx="0" cy="0"/>
          <a:chOff x="0" y="0"/>
          <a:chExt cx="0" cy="0"/>
        </a:xfrm>
      </p:grpSpPr>
      <p:pic>
        <p:nvPicPr>
          <p:cNvPr id="238" name="Google Shape;238;p28"/>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239" name="Google Shape;239;p2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0" name="Google Shape;240;p28"/>
          <p:cNvSpPr txBox="1"/>
          <p:nvPr>
            <p:ph idx="1" type="subTitle"/>
          </p:nvPr>
        </p:nvSpPr>
        <p:spPr>
          <a:xfrm>
            <a:off x="1992658" y="2128575"/>
            <a:ext cx="2198100" cy="531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1" name="Google Shape;241;p28"/>
          <p:cNvSpPr txBox="1"/>
          <p:nvPr>
            <p:ph idx="2" type="subTitle"/>
          </p:nvPr>
        </p:nvSpPr>
        <p:spPr>
          <a:xfrm>
            <a:off x="5556863" y="2128575"/>
            <a:ext cx="2198100" cy="531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2" name="Google Shape;242;p28"/>
          <p:cNvSpPr txBox="1"/>
          <p:nvPr>
            <p:ph idx="3" type="subTitle"/>
          </p:nvPr>
        </p:nvSpPr>
        <p:spPr>
          <a:xfrm>
            <a:off x="1992658" y="3993044"/>
            <a:ext cx="2198100" cy="531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 name="Google Shape;243;p28"/>
          <p:cNvSpPr txBox="1"/>
          <p:nvPr>
            <p:ph idx="4" type="subTitle"/>
          </p:nvPr>
        </p:nvSpPr>
        <p:spPr>
          <a:xfrm>
            <a:off x="5556863" y="3993044"/>
            <a:ext cx="2198100" cy="531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28"/>
          <p:cNvSpPr txBox="1"/>
          <p:nvPr>
            <p:ph idx="5" type="subTitle"/>
          </p:nvPr>
        </p:nvSpPr>
        <p:spPr>
          <a:xfrm>
            <a:off x="1992671" y="1478001"/>
            <a:ext cx="2198100" cy="729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245" name="Google Shape;245;p28"/>
          <p:cNvSpPr txBox="1"/>
          <p:nvPr>
            <p:ph idx="6" type="subTitle"/>
          </p:nvPr>
        </p:nvSpPr>
        <p:spPr>
          <a:xfrm>
            <a:off x="1992671" y="3328099"/>
            <a:ext cx="2198100" cy="729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246" name="Google Shape;246;p28"/>
          <p:cNvSpPr txBox="1"/>
          <p:nvPr>
            <p:ph idx="7" type="subTitle"/>
          </p:nvPr>
        </p:nvSpPr>
        <p:spPr>
          <a:xfrm>
            <a:off x="5556872" y="1478001"/>
            <a:ext cx="2198100" cy="729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247" name="Google Shape;247;p28"/>
          <p:cNvSpPr txBox="1"/>
          <p:nvPr>
            <p:ph idx="8" type="subTitle"/>
          </p:nvPr>
        </p:nvSpPr>
        <p:spPr>
          <a:xfrm>
            <a:off x="5556872" y="3328099"/>
            <a:ext cx="2198100" cy="729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grpSp>
        <p:nvGrpSpPr>
          <p:cNvPr id="248" name="Google Shape;248;p28"/>
          <p:cNvGrpSpPr/>
          <p:nvPr/>
        </p:nvGrpSpPr>
        <p:grpSpPr>
          <a:xfrm>
            <a:off x="1" y="-8525"/>
            <a:ext cx="9129124" cy="5165830"/>
            <a:chOff x="1" y="-8525"/>
            <a:chExt cx="9129124" cy="5165830"/>
          </a:xfrm>
        </p:grpSpPr>
        <p:pic>
          <p:nvPicPr>
            <p:cNvPr id="249" name="Google Shape;249;p28"/>
            <p:cNvPicPr preferRelativeResize="0"/>
            <p:nvPr/>
          </p:nvPicPr>
          <p:blipFill rotWithShape="1">
            <a:blip r:embed="rId3">
              <a:alphaModFix/>
            </a:blip>
            <a:srcRect b="84809" l="0" r="59336" t="1481"/>
            <a:stretch/>
          </p:blipFill>
          <p:spPr>
            <a:xfrm flipH="1" rot="5400000">
              <a:off x="6917413" y="2945593"/>
              <a:ext cx="3718301" cy="705124"/>
            </a:xfrm>
            <a:prstGeom prst="rect">
              <a:avLst/>
            </a:prstGeom>
            <a:noFill/>
            <a:ln>
              <a:noFill/>
            </a:ln>
          </p:spPr>
        </p:pic>
        <p:pic>
          <p:nvPicPr>
            <p:cNvPr id="250" name="Google Shape;250;p28"/>
            <p:cNvPicPr preferRelativeResize="0"/>
            <p:nvPr/>
          </p:nvPicPr>
          <p:blipFill rotWithShape="1">
            <a:blip r:embed="rId3">
              <a:alphaModFix/>
            </a:blip>
            <a:srcRect b="339" l="43478" r="84" t="85288"/>
            <a:stretch/>
          </p:blipFill>
          <p:spPr>
            <a:xfrm rot="5400000">
              <a:off x="-2210651" y="2202126"/>
              <a:ext cx="5160552" cy="739249"/>
            </a:xfrm>
            <a:prstGeom prst="rect">
              <a:avLst/>
            </a:prstGeom>
            <a:noFill/>
            <a:ln>
              <a:noFill/>
            </a:ln>
          </p:spPr>
        </p:pic>
      </p:grpSp>
      <p:grpSp>
        <p:nvGrpSpPr>
          <p:cNvPr id="251" name="Google Shape;251;p28"/>
          <p:cNvGrpSpPr/>
          <p:nvPr/>
        </p:nvGrpSpPr>
        <p:grpSpPr>
          <a:xfrm>
            <a:off x="679632" y="1017714"/>
            <a:ext cx="7906042" cy="3878795"/>
            <a:chOff x="679632" y="1017714"/>
            <a:chExt cx="7906042" cy="3878795"/>
          </a:xfrm>
        </p:grpSpPr>
        <p:sp>
          <p:nvSpPr>
            <p:cNvPr id="252" name="Google Shape;252;p28"/>
            <p:cNvSpPr/>
            <p:nvPr/>
          </p:nvSpPr>
          <p:spPr>
            <a:xfrm>
              <a:off x="679632" y="4603989"/>
              <a:ext cx="213039" cy="292520"/>
            </a:xfrm>
            <a:custGeom>
              <a:rect b="b" l="l" r="r" t="t"/>
              <a:pathLst>
                <a:path extrusionOk="0" h="8601" w="6264">
                  <a:moveTo>
                    <a:pt x="3061" y="36"/>
                  </a:moveTo>
                  <a:lnTo>
                    <a:pt x="3061" y="6450"/>
                  </a:lnTo>
                  <a:cubicBezTo>
                    <a:pt x="2972" y="6352"/>
                    <a:pt x="2856" y="6280"/>
                    <a:pt x="2731" y="6236"/>
                  </a:cubicBezTo>
                  <a:cubicBezTo>
                    <a:pt x="2543" y="6164"/>
                    <a:pt x="2347" y="6129"/>
                    <a:pt x="2151" y="6129"/>
                  </a:cubicBezTo>
                  <a:cubicBezTo>
                    <a:pt x="1749" y="6129"/>
                    <a:pt x="1357" y="6236"/>
                    <a:pt x="1018" y="6423"/>
                  </a:cubicBezTo>
                  <a:cubicBezTo>
                    <a:pt x="679" y="6611"/>
                    <a:pt x="393" y="6887"/>
                    <a:pt x="233" y="7199"/>
                  </a:cubicBezTo>
                  <a:cubicBezTo>
                    <a:pt x="81" y="7512"/>
                    <a:pt x="1" y="7886"/>
                    <a:pt x="206" y="8181"/>
                  </a:cubicBezTo>
                  <a:cubicBezTo>
                    <a:pt x="411" y="8475"/>
                    <a:pt x="822" y="8591"/>
                    <a:pt x="1205" y="8600"/>
                  </a:cubicBezTo>
                  <a:cubicBezTo>
                    <a:pt x="1221" y="8600"/>
                    <a:pt x="1236" y="8600"/>
                    <a:pt x="1252" y="8600"/>
                  </a:cubicBezTo>
                  <a:cubicBezTo>
                    <a:pt x="1638" y="8600"/>
                    <a:pt x="2021" y="8495"/>
                    <a:pt x="2338" y="8323"/>
                  </a:cubicBezTo>
                  <a:cubicBezTo>
                    <a:pt x="2677" y="8136"/>
                    <a:pt x="2972" y="7877"/>
                    <a:pt x="3141" y="7556"/>
                  </a:cubicBezTo>
                  <a:cubicBezTo>
                    <a:pt x="3230" y="7396"/>
                    <a:pt x="3284" y="7226"/>
                    <a:pt x="3302" y="7057"/>
                  </a:cubicBezTo>
                  <a:cubicBezTo>
                    <a:pt x="3302" y="7039"/>
                    <a:pt x="3293" y="7012"/>
                    <a:pt x="3293" y="6994"/>
                  </a:cubicBezTo>
                  <a:lnTo>
                    <a:pt x="3293" y="6994"/>
                  </a:lnTo>
                  <a:lnTo>
                    <a:pt x="3302" y="7003"/>
                  </a:lnTo>
                  <a:lnTo>
                    <a:pt x="3302" y="1677"/>
                  </a:lnTo>
                  <a:cubicBezTo>
                    <a:pt x="3846" y="2801"/>
                    <a:pt x="5871" y="1731"/>
                    <a:pt x="6040" y="4960"/>
                  </a:cubicBezTo>
                  <a:cubicBezTo>
                    <a:pt x="6263" y="0"/>
                    <a:pt x="4863" y="2444"/>
                    <a:pt x="3302" y="268"/>
                  </a:cubicBezTo>
                  <a:lnTo>
                    <a:pt x="3302" y="3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8430773" y="1017714"/>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54" name="Shape 254"/>
        <p:cNvGrpSpPr/>
        <p:nvPr/>
      </p:nvGrpSpPr>
      <p:grpSpPr>
        <a:xfrm>
          <a:off x="0" y="0"/>
          <a:ext cx="0" cy="0"/>
          <a:chOff x="0" y="0"/>
          <a:chExt cx="0" cy="0"/>
        </a:xfrm>
      </p:grpSpPr>
      <p:pic>
        <p:nvPicPr>
          <p:cNvPr id="255" name="Google Shape;255;p29"/>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256" name="Google Shape;256;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7" name="Google Shape;257;p29"/>
          <p:cNvSpPr txBox="1"/>
          <p:nvPr>
            <p:ph idx="1" type="subTitle"/>
          </p:nvPr>
        </p:nvSpPr>
        <p:spPr>
          <a:xfrm>
            <a:off x="721525" y="2171091"/>
            <a:ext cx="2199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 name="Google Shape;258;p29"/>
          <p:cNvSpPr txBox="1"/>
          <p:nvPr>
            <p:ph idx="2" type="subTitle"/>
          </p:nvPr>
        </p:nvSpPr>
        <p:spPr>
          <a:xfrm>
            <a:off x="3472050" y="2171091"/>
            <a:ext cx="2199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9" name="Google Shape;259;p29"/>
          <p:cNvSpPr txBox="1"/>
          <p:nvPr>
            <p:ph idx="3" type="subTitle"/>
          </p:nvPr>
        </p:nvSpPr>
        <p:spPr>
          <a:xfrm>
            <a:off x="721525" y="3790153"/>
            <a:ext cx="2199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0" name="Google Shape;260;p29"/>
          <p:cNvSpPr txBox="1"/>
          <p:nvPr>
            <p:ph idx="4" type="subTitle"/>
          </p:nvPr>
        </p:nvSpPr>
        <p:spPr>
          <a:xfrm>
            <a:off x="3472050" y="3790153"/>
            <a:ext cx="2199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1" name="Google Shape;261;p29"/>
          <p:cNvSpPr txBox="1"/>
          <p:nvPr>
            <p:ph idx="5" type="subTitle"/>
          </p:nvPr>
        </p:nvSpPr>
        <p:spPr>
          <a:xfrm>
            <a:off x="6222575" y="2171091"/>
            <a:ext cx="2199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 name="Google Shape;262;p29"/>
          <p:cNvSpPr txBox="1"/>
          <p:nvPr>
            <p:ph idx="6" type="subTitle"/>
          </p:nvPr>
        </p:nvSpPr>
        <p:spPr>
          <a:xfrm>
            <a:off x="6222575" y="3790153"/>
            <a:ext cx="2199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 name="Google Shape;263;p29"/>
          <p:cNvSpPr txBox="1"/>
          <p:nvPr>
            <p:ph idx="7" type="subTitle"/>
          </p:nvPr>
        </p:nvSpPr>
        <p:spPr>
          <a:xfrm>
            <a:off x="720025" y="1526325"/>
            <a:ext cx="2202900" cy="760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264" name="Google Shape;264;p29"/>
          <p:cNvSpPr txBox="1"/>
          <p:nvPr>
            <p:ph idx="8" type="subTitle"/>
          </p:nvPr>
        </p:nvSpPr>
        <p:spPr>
          <a:xfrm>
            <a:off x="3470550" y="1526325"/>
            <a:ext cx="2202900" cy="760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265" name="Google Shape;265;p29"/>
          <p:cNvSpPr txBox="1"/>
          <p:nvPr>
            <p:ph idx="9" type="subTitle"/>
          </p:nvPr>
        </p:nvSpPr>
        <p:spPr>
          <a:xfrm>
            <a:off x="6221075" y="1526325"/>
            <a:ext cx="2202900" cy="760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266" name="Google Shape;266;p29"/>
          <p:cNvSpPr txBox="1"/>
          <p:nvPr>
            <p:ph idx="13" type="subTitle"/>
          </p:nvPr>
        </p:nvSpPr>
        <p:spPr>
          <a:xfrm>
            <a:off x="720025" y="3096851"/>
            <a:ext cx="2202900" cy="760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267" name="Google Shape;267;p29"/>
          <p:cNvSpPr txBox="1"/>
          <p:nvPr>
            <p:ph idx="14" type="subTitle"/>
          </p:nvPr>
        </p:nvSpPr>
        <p:spPr>
          <a:xfrm>
            <a:off x="3470550" y="3096851"/>
            <a:ext cx="2202900" cy="760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268" name="Google Shape;268;p29"/>
          <p:cNvSpPr txBox="1"/>
          <p:nvPr>
            <p:ph idx="15" type="subTitle"/>
          </p:nvPr>
        </p:nvSpPr>
        <p:spPr>
          <a:xfrm>
            <a:off x="6221075" y="3096851"/>
            <a:ext cx="2202900" cy="760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grpSp>
        <p:nvGrpSpPr>
          <p:cNvPr id="269" name="Google Shape;269;p29"/>
          <p:cNvGrpSpPr/>
          <p:nvPr/>
        </p:nvGrpSpPr>
        <p:grpSpPr>
          <a:xfrm>
            <a:off x="1" y="-8525"/>
            <a:ext cx="9156474" cy="5160552"/>
            <a:chOff x="1" y="-8525"/>
            <a:chExt cx="9156474" cy="5160552"/>
          </a:xfrm>
        </p:grpSpPr>
        <p:pic>
          <p:nvPicPr>
            <p:cNvPr id="270" name="Google Shape;270;p29"/>
            <p:cNvPicPr preferRelativeResize="0"/>
            <p:nvPr/>
          </p:nvPicPr>
          <p:blipFill rotWithShape="1">
            <a:blip r:embed="rId3">
              <a:alphaModFix/>
            </a:blip>
            <a:srcRect b="84809" l="0" r="59336" t="1481"/>
            <a:stretch/>
          </p:blipFill>
          <p:spPr>
            <a:xfrm flipH="1" rot="-5400000">
              <a:off x="-1506587" y="1498063"/>
              <a:ext cx="3718301" cy="705124"/>
            </a:xfrm>
            <a:prstGeom prst="rect">
              <a:avLst/>
            </a:prstGeom>
            <a:noFill/>
            <a:ln>
              <a:noFill/>
            </a:ln>
          </p:spPr>
        </p:pic>
        <p:pic>
          <p:nvPicPr>
            <p:cNvPr id="271" name="Google Shape;271;p29"/>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grpSp>
      <p:sp>
        <p:nvSpPr>
          <p:cNvPr id="272" name="Google Shape;272;p29"/>
          <p:cNvSpPr/>
          <p:nvPr/>
        </p:nvSpPr>
        <p:spPr>
          <a:xfrm>
            <a:off x="7281773" y="4603989"/>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73" name="Shape 273"/>
        <p:cNvGrpSpPr/>
        <p:nvPr/>
      </p:nvGrpSpPr>
      <p:grpSpPr>
        <a:xfrm>
          <a:off x="0" y="0"/>
          <a:ext cx="0" cy="0"/>
          <a:chOff x="0" y="0"/>
          <a:chExt cx="0" cy="0"/>
        </a:xfrm>
      </p:grpSpPr>
      <p:pic>
        <p:nvPicPr>
          <p:cNvPr id="274" name="Google Shape;274;p30"/>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275" name="Google Shape;275;p30"/>
          <p:cNvSpPr txBox="1"/>
          <p:nvPr>
            <p:ph hasCustomPrompt="1" type="title"/>
          </p:nvPr>
        </p:nvSpPr>
        <p:spPr>
          <a:xfrm>
            <a:off x="2223600" y="539286"/>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6" name="Google Shape;276;p30"/>
          <p:cNvSpPr txBox="1"/>
          <p:nvPr>
            <p:ph idx="1" type="subTitle"/>
          </p:nvPr>
        </p:nvSpPr>
        <p:spPr>
          <a:xfrm>
            <a:off x="2223600" y="1297287"/>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77" name="Google Shape;277;p30"/>
          <p:cNvSpPr txBox="1"/>
          <p:nvPr>
            <p:ph hasCustomPrompt="1" idx="2" type="title"/>
          </p:nvPr>
        </p:nvSpPr>
        <p:spPr>
          <a:xfrm>
            <a:off x="2223600" y="1967931"/>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8" name="Google Shape;278;p30"/>
          <p:cNvSpPr txBox="1"/>
          <p:nvPr>
            <p:ph idx="3" type="subTitle"/>
          </p:nvPr>
        </p:nvSpPr>
        <p:spPr>
          <a:xfrm>
            <a:off x="2223600" y="2728503"/>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79" name="Google Shape;279;p30"/>
          <p:cNvSpPr txBox="1"/>
          <p:nvPr>
            <p:ph hasCustomPrompt="1" idx="4" type="title"/>
          </p:nvPr>
        </p:nvSpPr>
        <p:spPr>
          <a:xfrm>
            <a:off x="2223600" y="3463132"/>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80" name="Google Shape;280;p30"/>
          <p:cNvSpPr txBox="1"/>
          <p:nvPr>
            <p:ph idx="5" type="subTitle"/>
          </p:nvPr>
        </p:nvSpPr>
        <p:spPr>
          <a:xfrm>
            <a:off x="2223600" y="4226276"/>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281" name="Google Shape;281;p30"/>
          <p:cNvGrpSpPr/>
          <p:nvPr/>
        </p:nvGrpSpPr>
        <p:grpSpPr>
          <a:xfrm>
            <a:off x="1" y="-8525"/>
            <a:ext cx="9156474" cy="5160552"/>
            <a:chOff x="1" y="-8525"/>
            <a:chExt cx="9156474" cy="5160552"/>
          </a:xfrm>
        </p:grpSpPr>
        <p:pic>
          <p:nvPicPr>
            <p:cNvPr id="282" name="Google Shape;282;p30"/>
            <p:cNvPicPr preferRelativeResize="0"/>
            <p:nvPr/>
          </p:nvPicPr>
          <p:blipFill rotWithShape="1">
            <a:blip r:embed="rId3">
              <a:alphaModFix/>
            </a:blip>
            <a:srcRect b="84809" l="0" r="59336" t="1481"/>
            <a:stretch/>
          </p:blipFill>
          <p:spPr>
            <a:xfrm rot="5400000">
              <a:off x="6944763" y="1498063"/>
              <a:ext cx="3718301" cy="705124"/>
            </a:xfrm>
            <a:prstGeom prst="rect">
              <a:avLst/>
            </a:prstGeom>
            <a:noFill/>
            <a:ln>
              <a:noFill/>
            </a:ln>
          </p:spPr>
        </p:pic>
        <p:pic>
          <p:nvPicPr>
            <p:cNvPr id="283" name="Google Shape;283;p30"/>
            <p:cNvPicPr preferRelativeResize="0"/>
            <p:nvPr/>
          </p:nvPicPr>
          <p:blipFill rotWithShape="1">
            <a:blip r:embed="rId3">
              <a:alphaModFix/>
            </a:blip>
            <a:srcRect b="339" l="43478" r="84" t="85288"/>
            <a:stretch/>
          </p:blipFill>
          <p:spPr>
            <a:xfrm rot="5400000">
              <a:off x="-2210650" y="2202126"/>
              <a:ext cx="5160552" cy="739249"/>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pic>
        <p:nvPicPr>
          <p:cNvPr id="29" name="Google Shape;29;p4"/>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30" name="Google Shape;3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4"/>
          <p:cNvSpPr txBox="1"/>
          <p:nvPr>
            <p:ph idx="1" type="subTitle"/>
          </p:nvPr>
        </p:nvSpPr>
        <p:spPr>
          <a:xfrm>
            <a:off x="713225" y="1274350"/>
            <a:ext cx="7704000" cy="3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2" name="Google Shape;32;p4"/>
          <p:cNvGrpSpPr/>
          <p:nvPr/>
        </p:nvGrpSpPr>
        <p:grpSpPr>
          <a:xfrm>
            <a:off x="1" y="-8525"/>
            <a:ext cx="9156474" cy="5160552"/>
            <a:chOff x="1" y="-8525"/>
            <a:chExt cx="9156474" cy="5160552"/>
          </a:xfrm>
        </p:grpSpPr>
        <p:pic>
          <p:nvPicPr>
            <p:cNvPr id="33" name="Google Shape;33;p4"/>
            <p:cNvPicPr preferRelativeResize="0"/>
            <p:nvPr/>
          </p:nvPicPr>
          <p:blipFill rotWithShape="1">
            <a:blip r:embed="rId3">
              <a:alphaModFix/>
            </a:blip>
            <a:srcRect b="84809" l="0" r="59336" t="1481"/>
            <a:stretch/>
          </p:blipFill>
          <p:spPr>
            <a:xfrm flipH="1" rot="-5400000">
              <a:off x="-1506587" y="1498063"/>
              <a:ext cx="3718301" cy="705124"/>
            </a:xfrm>
            <a:prstGeom prst="rect">
              <a:avLst/>
            </a:prstGeom>
            <a:noFill/>
            <a:ln>
              <a:noFill/>
            </a:ln>
          </p:spPr>
        </p:pic>
        <p:pic>
          <p:nvPicPr>
            <p:cNvPr id="34" name="Google Shape;34;p4"/>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grpSp>
      <p:grpSp>
        <p:nvGrpSpPr>
          <p:cNvPr id="35" name="Google Shape;35;p4"/>
          <p:cNvGrpSpPr/>
          <p:nvPr/>
        </p:nvGrpSpPr>
        <p:grpSpPr>
          <a:xfrm>
            <a:off x="571854" y="154808"/>
            <a:ext cx="7858919" cy="4669606"/>
            <a:chOff x="571854" y="154808"/>
            <a:chExt cx="7858919" cy="4669606"/>
          </a:xfrm>
        </p:grpSpPr>
        <p:sp>
          <p:nvSpPr>
            <p:cNvPr id="36" name="Google Shape;36;p4"/>
            <p:cNvSpPr/>
            <p:nvPr/>
          </p:nvSpPr>
          <p:spPr>
            <a:xfrm>
              <a:off x="8275873" y="4673439"/>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571854" y="154808"/>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84" name="Shape 284"/>
        <p:cNvGrpSpPr/>
        <p:nvPr/>
      </p:nvGrpSpPr>
      <p:grpSpPr>
        <a:xfrm>
          <a:off x="0" y="0"/>
          <a:ext cx="0" cy="0"/>
          <a:chOff x="0" y="0"/>
          <a:chExt cx="0" cy="0"/>
        </a:xfrm>
      </p:grpSpPr>
      <p:pic>
        <p:nvPicPr>
          <p:cNvPr id="285" name="Google Shape;285;p31"/>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286" name="Google Shape;286;p31"/>
          <p:cNvSpPr txBox="1"/>
          <p:nvPr>
            <p:ph type="title"/>
          </p:nvPr>
        </p:nvSpPr>
        <p:spPr>
          <a:xfrm>
            <a:off x="713216" y="541074"/>
            <a:ext cx="4448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7" name="Google Shape;287;p31"/>
          <p:cNvSpPr txBox="1"/>
          <p:nvPr>
            <p:ph idx="1" type="subTitle"/>
          </p:nvPr>
        </p:nvSpPr>
        <p:spPr>
          <a:xfrm>
            <a:off x="713216" y="2298794"/>
            <a:ext cx="44481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88" name="Google Shape;288;p31"/>
          <p:cNvPicPr preferRelativeResize="0"/>
          <p:nvPr/>
        </p:nvPicPr>
        <p:blipFill rotWithShape="1">
          <a:blip r:embed="rId3">
            <a:alphaModFix/>
          </a:blip>
          <a:srcRect b="339" l="43478" r="84" t="85288"/>
          <a:stretch/>
        </p:blipFill>
        <p:spPr>
          <a:xfrm rot="5400000">
            <a:off x="-2210651" y="2202126"/>
            <a:ext cx="5160552" cy="739249"/>
          </a:xfrm>
          <a:prstGeom prst="rect">
            <a:avLst/>
          </a:prstGeom>
          <a:noFill/>
          <a:ln>
            <a:noFill/>
          </a:ln>
        </p:spPr>
      </p:pic>
      <p:sp>
        <p:nvSpPr>
          <p:cNvPr id="289" name="Google Shape;289;p31"/>
          <p:cNvSpPr/>
          <p:nvPr>
            <p:ph idx="2" type="pic"/>
          </p:nvPr>
        </p:nvSpPr>
        <p:spPr>
          <a:xfrm>
            <a:off x="5884815" y="-20484"/>
            <a:ext cx="3255600" cy="5160600"/>
          </a:xfrm>
          <a:prstGeom prst="rect">
            <a:avLst/>
          </a:prstGeom>
          <a:noFill/>
          <a:ln>
            <a:noFill/>
          </a:ln>
        </p:spPr>
      </p:sp>
      <p:sp>
        <p:nvSpPr>
          <p:cNvPr id="290" name="Google Shape;290;p31"/>
          <p:cNvSpPr txBox="1"/>
          <p:nvPr/>
        </p:nvSpPr>
        <p:spPr>
          <a:xfrm>
            <a:off x="732475" y="3423017"/>
            <a:ext cx="3897900" cy="780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Golos Text"/>
                <a:ea typeface="Golos Text"/>
                <a:cs typeface="Golos Text"/>
                <a:sym typeface="Golos Text"/>
              </a:rPr>
              <a:t>CREDITS: </a:t>
            </a:r>
            <a:r>
              <a:rPr lang="en" sz="1200">
                <a:solidFill>
                  <a:schemeClr val="dk1"/>
                </a:solidFill>
                <a:latin typeface="Golos Text"/>
                <a:ea typeface="Golos Text"/>
                <a:cs typeface="Golos Text"/>
                <a:sym typeface="Golos Text"/>
              </a:rPr>
              <a:t>This presentation template was created by </a:t>
            </a:r>
            <a:r>
              <a:rPr b="1" lang="en" sz="1200" u="sng">
                <a:solidFill>
                  <a:schemeClr val="dk1"/>
                </a:solidFill>
                <a:latin typeface="Golos Text"/>
                <a:ea typeface="Golos Text"/>
                <a:cs typeface="Golos Text"/>
                <a:sym typeface="Golos Text"/>
                <a:hlinkClick r:id="rId4">
                  <a:extLst>
                    <a:ext uri="{A12FA001-AC4F-418D-AE19-62706E023703}">
                      <ahyp:hlinkClr val="tx"/>
                    </a:ext>
                  </a:extLst>
                </a:hlinkClick>
              </a:rPr>
              <a:t>Slidesgo</a:t>
            </a:r>
            <a:r>
              <a:rPr lang="en" sz="1200">
                <a:solidFill>
                  <a:schemeClr val="dk1"/>
                </a:solidFill>
                <a:latin typeface="Golos Text"/>
                <a:ea typeface="Golos Text"/>
                <a:cs typeface="Golos Text"/>
                <a:sym typeface="Golos Text"/>
              </a:rPr>
              <a:t>, and includes icons by </a:t>
            </a:r>
            <a:r>
              <a:rPr b="1" lang="en" sz="1200" u="sng">
                <a:solidFill>
                  <a:schemeClr val="dk1"/>
                </a:solidFill>
                <a:latin typeface="Golos Text"/>
                <a:ea typeface="Golos Text"/>
                <a:cs typeface="Golos Text"/>
                <a:sym typeface="Golos Text"/>
                <a:hlinkClick r:id="rId5">
                  <a:extLst>
                    <a:ext uri="{A12FA001-AC4F-418D-AE19-62706E023703}">
                      <ahyp:hlinkClr val="tx"/>
                    </a:ext>
                  </a:extLst>
                </a:hlinkClick>
              </a:rPr>
              <a:t>Flaticon</a:t>
            </a:r>
            <a:r>
              <a:rPr lang="en" sz="1200">
                <a:solidFill>
                  <a:schemeClr val="dk1"/>
                </a:solidFill>
                <a:latin typeface="Golos Text"/>
                <a:ea typeface="Golos Text"/>
                <a:cs typeface="Golos Text"/>
                <a:sym typeface="Golos Text"/>
              </a:rPr>
              <a:t>, and infographics &amp; images by </a:t>
            </a:r>
            <a:r>
              <a:rPr b="1" lang="en" sz="1200" u="sng">
                <a:solidFill>
                  <a:schemeClr val="dk1"/>
                </a:solidFill>
                <a:latin typeface="Golos Text"/>
                <a:ea typeface="Golos Text"/>
                <a:cs typeface="Golos Text"/>
                <a:sym typeface="Golos Text"/>
                <a:hlinkClick r:id="rId6">
                  <a:extLst>
                    <a:ext uri="{A12FA001-AC4F-418D-AE19-62706E023703}">
                      <ahyp:hlinkClr val="tx"/>
                    </a:ext>
                  </a:extLst>
                </a:hlinkClick>
              </a:rPr>
              <a:t>Freepik</a:t>
            </a:r>
            <a:r>
              <a:rPr b="1" lang="en" sz="1200" u="sng">
                <a:solidFill>
                  <a:schemeClr val="dk1"/>
                </a:solidFill>
                <a:latin typeface="Golos Text"/>
                <a:ea typeface="Golos Text"/>
                <a:cs typeface="Golos Text"/>
                <a:sym typeface="Golos Text"/>
              </a:rPr>
              <a:t> </a:t>
            </a:r>
            <a:endParaRPr b="1" sz="1200" u="sng">
              <a:solidFill>
                <a:schemeClr val="dk1"/>
              </a:solidFill>
              <a:latin typeface="Golos Text"/>
              <a:ea typeface="Golos Text"/>
              <a:cs typeface="Golos Text"/>
              <a:sym typeface="Golos Tex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1" name="Shape 291"/>
        <p:cNvGrpSpPr/>
        <p:nvPr/>
      </p:nvGrpSpPr>
      <p:grpSpPr>
        <a:xfrm>
          <a:off x="0" y="0"/>
          <a:ext cx="0" cy="0"/>
          <a:chOff x="0" y="0"/>
          <a:chExt cx="0" cy="0"/>
        </a:xfrm>
      </p:grpSpPr>
      <p:pic>
        <p:nvPicPr>
          <p:cNvPr id="292" name="Google Shape;292;p32"/>
          <p:cNvPicPr preferRelativeResize="0"/>
          <p:nvPr/>
        </p:nvPicPr>
        <p:blipFill>
          <a:blip r:embed="rId2">
            <a:alphaModFix amt="54000"/>
          </a:blip>
          <a:stretch>
            <a:fillRect/>
          </a:stretch>
        </p:blipFill>
        <p:spPr>
          <a:xfrm>
            <a:off x="0" y="0"/>
            <a:ext cx="9144000" cy="5143500"/>
          </a:xfrm>
          <a:prstGeom prst="rect">
            <a:avLst/>
          </a:prstGeom>
          <a:noFill/>
          <a:ln>
            <a:noFill/>
          </a:ln>
        </p:spPr>
      </p:pic>
      <p:grpSp>
        <p:nvGrpSpPr>
          <p:cNvPr id="293" name="Google Shape;293;p32"/>
          <p:cNvGrpSpPr/>
          <p:nvPr/>
        </p:nvGrpSpPr>
        <p:grpSpPr>
          <a:xfrm>
            <a:off x="0" y="-14299"/>
            <a:ext cx="9144001" cy="3015974"/>
            <a:chOff x="0" y="-14299"/>
            <a:chExt cx="9144001" cy="3015974"/>
          </a:xfrm>
        </p:grpSpPr>
        <p:pic>
          <p:nvPicPr>
            <p:cNvPr id="294" name="Google Shape;294;p32"/>
            <p:cNvPicPr preferRelativeResize="0"/>
            <p:nvPr/>
          </p:nvPicPr>
          <p:blipFill rotWithShape="1">
            <a:blip r:embed="rId3">
              <a:alphaModFix/>
            </a:blip>
            <a:srcRect b="339" l="43478" r="84" t="85288"/>
            <a:stretch/>
          </p:blipFill>
          <p:spPr>
            <a:xfrm flipH="1" rot="10800000">
              <a:off x="3983449" y="-8524"/>
              <a:ext cx="5160552" cy="739249"/>
            </a:xfrm>
            <a:prstGeom prst="rect">
              <a:avLst/>
            </a:prstGeom>
            <a:noFill/>
            <a:ln>
              <a:noFill/>
            </a:ln>
          </p:spPr>
        </p:pic>
        <p:pic>
          <p:nvPicPr>
            <p:cNvPr id="295" name="Google Shape;295;p32"/>
            <p:cNvPicPr preferRelativeResize="0"/>
            <p:nvPr/>
          </p:nvPicPr>
          <p:blipFill rotWithShape="1">
            <a:blip r:embed="rId3">
              <a:alphaModFix/>
            </a:blip>
            <a:srcRect b="84809" l="2661" r="64354" t="1481"/>
            <a:stretch/>
          </p:blipFill>
          <p:spPr>
            <a:xfrm rot="-5400000">
              <a:off x="-1155425" y="1141126"/>
              <a:ext cx="3015974" cy="705124"/>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2">
    <p:spTree>
      <p:nvGrpSpPr>
        <p:cNvPr id="296" name="Shape 296"/>
        <p:cNvGrpSpPr/>
        <p:nvPr/>
      </p:nvGrpSpPr>
      <p:grpSpPr>
        <a:xfrm>
          <a:off x="0" y="0"/>
          <a:ext cx="0" cy="0"/>
          <a:chOff x="0" y="0"/>
          <a:chExt cx="0" cy="0"/>
        </a:xfrm>
      </p:grpSpPr>
      <p:pic>
        <p:nvPicPr>
          <p:cNvPr id="297" name="Google Shape;297;p33"/>
          <p:cNvPicPr preferRelativeResize="0"/>
          <p:nvPr/>
        </p:nvPicPr>
        <p:blipFill>
          <a:blip r:embed="rId2">
            <a:alphaModFix amt="54000"/>
          </a:blip>
          <a:stretch>
            <a:fillRect/>
          </a:stretch>
        </p:blipFill>
        <p:spPr>
          <a:xfrm>
            <a:off x="0" y="0"/>
            <a:ext cx="9144000" cy="5143500"/>
          </a:xfrm>
          <a:prstGeom prst="rect">
            <a:avLst/>
          </a:prstGeom>
          <a:noFill/>
          <a:ln>
            <a:noFill/>
          </a:ln>
        </p:spPr>
      </p:pic>
      <p:grpSp>
        <p:nvGrpSpPr>
          <p:cNvPr id="298" name="Google Shape;298;p33"/>
          <p:cNvGrpSpPr/>
          <p:nvPr/>
        </p:nvGrpSpPr>
        <p:grpSpPr>
          <a:xfrm>
            <a:off x="1" y="-8525"/>
            <a:ext cx="9156474" cy="5160552"/>
            <a:chOff x="1" y="-8525"/>
            <a:chExt cx="9156474" cy="5160552"/>
          </a:xfrm>
        </p:grpSpPr>
        <p:pic>
          <p:nvPicPr>
            <p:cNvPr id="299" name="Google Shape;299;p33"/>
            <p:cNvPicPr preferRelativeResize="0"/>
            <p:nvPr/>
          </p:nvPicPr>
          <p:blipFill rotWithShape="1">
            <a:blip r:embed="rId3">
              <a:alphaModFix/>
            </a:blip>
            <a:srcRect b="84809" l="0" r="59336" t="1481"/>
            <a:stretch/>
          </p:blipFill>
          <p:spPr>
            <a:xfrm flipH="1" rot="-5400000">
              <a:off x="-1506587" y="1498063"/>
              <a:ext cx="3718301" cy="705124"/>
            </a:xfrm>
            <a:prstGeom prst="rect">
              <a:avLst/>
            </a:prstGeom>
            <a:noFill/>
            <a:ln>
              <a:noFill/>
            </a:ln>
          </p:spPr>
        </p:pic>
        <p:pic>
          <p:nvPicPr>
            <p:cNvPr id="300" name="Google Shape;300;p33"/>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04" name="Shape 30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05" name="Shape 305"/>
        <p:cNvGrpSpPr/>
        <p:nvPr/>
      </p:nvGrpSpPr>
      <p:grpSpPr>
        <a:xfrm>
          <a:off x="0" y="0"/>
          <a:ext cx="0" cy="0"/>
          <a:chOff x="0" y="0"/>
          <a:chExt cx="0" cy="0"/>
        </a:xfrm>
      </p:grpSpPr>
      <p:sp>
        <p:nvSpPr>
          <p:cNvPr id="306" name="Google Shape;306;p3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pic>
        <p:nvPicPr>
          <p:cNvPr id="39" name="Google Shape;39;p5"/>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40" name="Google Shape;4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1" name="Google Shape;41;p5"/>
          <p:cNvSpPr txBox="1"/>
          <p:nvPr>
            <p:ph idx="1" type="subTitle"/>
          </p:nvPr>
        </p:nvSpPr>
        <p:spPr>
          <a:xfrm>
            <a:off x="5055246" y="3608749"/>
            <a:ext cx="2505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 name="Google Shape;42;p5"/>
          <p:cNvSpPr txBox="1"/>
          <p:nvPr>
            <p:ph idx="2" type="subTitle"/>
          </p:nvPr>
        </p:nvSpPr>
        <p:spPr>
          <a:xfrm>
            <a:off x="1583154" y="3608749"/>
            <a:ext cx="2505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5"/>
          <p:cNvSpPr txBox="1"/>
          <p:nvPr>
            <p:ph idx="3" type="subTitle"/>
          </p:nvPr>
        </p:nvSpPr>
        <p:spPr>
          <a:xfrm>
            <a:off x="5055246" y="3300725"/>
            <a:ext cx="2505600" cy="39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sp>
        <p:nvSpPr>
          <p:cNvPr id="44" name="Google Shape;44;p5"/>
          <p:cNvSpPr txBox="1"/>
          <p:nvPr>
            <p:ph idx="4" type="subTitle"/>
          </p:nvPr>
        </p:nvSpPr>
        <p:spPr>
          <a:xfrm>
            <a:off x="1583154" y="3300725"/>
            <a:ext cx="2505600" cy="39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Inter SemiBold"/>
              <a:buNone/>
              <a:defRPr sz="1800">
                <a:solidFill>
                  <a:schemeClr val="dk1"/>
                </a:solidFill>
                <a:latin typeface="Inter SemiBold"/>
                <a:ea typeface="Inter SemiBold"/>
                <a:cs typeface="Inter SemiBold"/>
                <a:sym typeface="Inter SemiBold"/>
              </a:defRPr>
            </a:lvl1pPr>
            <a:lvl2pPr lvl="1"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2pPr>
            <a:lvl3pPr lvl="2"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3pPr>
            <a:lvl4pPr lvl="3"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4pPr>
            <a:lvl5pPr lvl="4"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5pPr>
            <a:lvl6pPr lvl="5"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6pPr>
            <a:lvl7pPr lvl="6"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7pPr>
            <a:lvl8pPr lvl="7"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8pPr>
            <a:lvl9pPr lvl="8" rtl="0" algn="ctr">
              <a:lnSpc>
                <a:spcPct val="100000"/>
              </a:lnSpc>
              <a:spcBef>
                <a:spcPts val="0"/>
              </a:spcBef>
              <a:spcAft>
                <a:spcPts val="0"/>
              </a:spcAft>
              <a:buSzPts val="2400"/>
              <a:buFont typeface="Inter SemiBold"/>
              <a:buNone/>
              <a:defRPr sz="2400">
                <a:latin typeface="Inter SemiBold"/>
                <a:ea typeface="Inter SemiBold"/>
                <a:cs typeface="Inter SemiBold"/>
                <a:sym typeface="Inter SemiBold"/>
              </a:defRPr>
            </a:lvl9pPr>
          </a:lstStyle>
          <a:p/>
        </p:txBody>
      </p:sp>
      <p:grpSp>
        <p:nvGrpSpPr>
          <p:cNvPr id="45" name="Google Shape;45;p5"/>
          <p:cNvGrpSpPr/>
          <p:nvPr/>
        </p:nvGrpSpPr>
        <p:grpSpPr>
          <a:xfrm>
            <a:off x="-1" y="0"/>
            <a:ext cx="9129126" cy="5143501"/>
            <a:chOff x="-1" y="0"/>
            <a:chExt cx="9129126" cy="5143501"/>
          </a:xfrm>
        </p:grpSpPr>
        <p:pic>
          <p:nvPicPr>
            <p:cNvPr id="46" name="Google Shape;46;p5"/>
            <p:cNvPicPr preferRelativeResize="0"/>
            <p:nvPr/>
          </p:nvPicPr>
          <p:blipFill rotWithShape="1">
            <a:blip r:embed="rId3">
              <a:alphaModFix/>
            </a:blip>
            <a:srcRect b="84809" l="0" r="59336" t="1481"/>
            <a:stretch/>
          </p:blipFill>
          <p:spPr>
            <a:xfrm rot="5400000">
              <a:off x="6917413" y="1506588"/>
              <a:ext cx="3718301" cy="705124"/>
            </a:xfrm>
            <a:prstGeom prst="rect">
              <a:avLst/>
            </a:prstGeom>
            <a:noFill/>
            <a:ln>
              <a:noFill/>
            </a:ln>
          </p:spPr>
        </p:pic>
        <p:pic>
          <p:nvPicPr>
            <p:cNvPr id="47" name="Google Shape;47;p5"/>
            <p:cNvPicPr preferRelativeResize="0"/>
            <p:nvPr/>
          </p:nvPicPr>
          <p:blipFill rotWithShape="1">
            <a:blip r:embed="rId3">
              <a:alphaModFix/>
            </a:blip>
            <a:srcRect b="339" l="43478" r="84" t="85288"/>
            <a:stretch/>
          </p:blipFill>
          <p:spPr>
            <a:xfrm flipH="1">
              <a:off x="-1" y="4404251"/>
              <a:ext cx="5160552" cy="739249"/>
            </a:xfrm>
            <a:prstGeom prst="rect">
              <a:avLst/>
            </a:prstGeom>
            <a:noFill/>
            <a:ln>
              <a:noFill/>
            </a:ln>
          </p:spPr>
        </p:pic>
      </p:grpSp>
      <p:grpSp>
        <p:nvGrpSpPr>
          <p:cNvPr id="48" name="Google Shape;48;p5"/>
          <p:cNvGrpSpPr/>
          <p:nvPr/>
        </p:nvGrpSpPr>
        <p:grpSpPr>
          <a:xfrm>
            <a:off x="485329" y="539033"/>
            <a:ext cx="8100344" cy="4064956"/>
            <a:chOff x="485329" y="539033"/>
            <a:chExt cx="8100344" cy="4064956"/>
          </a:xfrm>
        </p:grpSpPr>
        <p:sp>
          <p:nvSpPr>
            <p:cNvPr id="49" name="Google Shape;49;p5"/>
            <p:cNvSpPr/>
            <p:nvPr/>
          </p:nvSpPr>
          <p:spPr>
            <a:xfrm>
              <a:off x="8430773" y="4453014"/>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485329" y="539033"/>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pic>
        <p:nvPicPr>
          <p:cNvPr id="52" name="Google Shape;52;p6"/>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53" name="Google Shape;5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4" name="Google Shape;54;p6"/>
          <p:cNvGrpSpPr/>
          <p:nvPr/>
        </p:nvGrpSpPr>
        <p:grpSpPr>
          <a:xfrm>
            <a:off x="1" y="-8525"/>
            <a:ext cx="9156474" cy="5160552"/>
            <a:chOff x="1" y="-8525"/>
            <a:chExt cx="9156474" cy="5160552"/>
          </a:xfrm>
        </p:grpSpPr>
        <p:pic>
          <p:nvPicPr>
            <p:cNvPr id="55" name="Google Shape;55;p6"/>
            <p:cNvPicPr preferRelativeResize="0"/>
            <p:nvPr/>
          </p:nvPicPr>
          <p:blipFill rotWithShape="1">
            <a:blip r:embed="rId3">
              <a:alphaModFix/>
            </a:blip>
            <a:srcRect b="84809" l="0" r="59336" t="1481"/>
            <a:stretch/>
          </p:blipFill>
          <p:spPr>
            <a:xfrm flipH="1" rot="-5400000">
              <a:off x="-1506587" y="1498063"/>
              <a:ext cx="3718301" cy="705124"/>
            </a:xfrm>
            <a:prstGeom prst="rect">
              <a:avLst/>
            </a:prstGeom>
            <a:noFill/>
            <a:ln>
              <a:noFill/>
            </a:ln>
          </p:spPr>
        </p:pic>
        <p:pic>
          <p:nvPicPr>
            <p:cNvPr id="56" name="Google Shape;56;p6"/>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grpSp>
      <p:grpSp>
        <p:nvGrpSpPr>
          <p:cNvPr id="57" name="Google Shape;57;p6"/>
          <p:cNvGrpSpPr/>
          <p:nvPr/>
        </p:nvGrpSpPr>
        <p:grpSpPr>
          <a:xfrm>
            <a:off x="492104" y="154808"/>
            <a:ext cx="6515019" cy="4752556"/>
            <a:chOff x="492104" y="154808"/>
            <a:chExt cx="6515019" cy="4752556"/>
          </a:xfrm>
        </p:grpSpPr>
        <p:sp>
          <p:nvSpPr>
            <p:cNvPr id="58" name="Google Shape;58;p6"/>
            <p:cNvSpPr/>
            <p:nvPr/>
          </p:nvSpPr>
          <p:spPr>
            <a:xfrm>
              <a:off x="6852223" y="4756389"/>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492104" y="154808"/>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pic>
        <p:nvPicPr>
          <p:cNvPr id="61" name="Google Shape;61;p7"/>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62" name="Google Shape;62;p7"/>
          <p:cNvSpPr txBox="1"/>
          <p:nvPr>
            <p:ph type="title"/>
          </p:nvPr>
        </p:nvSpPr>
        <p:spPr>
          <a:xfrm>
            <a:off x="3885125" y="445025"/>
            <a:ext cx="4141200" cy="936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 name="Google Shape;63;p7"/>
          <p:cNvSpPr txBox="1"/>
          <p:nvPr>
            <p:ph idx="1" type="subTitle"/>
          </p:nvPr>
        </p:nvSpPr>
        <p:spPr>
          <a:xfrm>
            <a:off x="3885125" y="1757375"/>
            <a:ext cx="4545600" cy="242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64" name="Google Shape;64;p7"/>
          <p:cNvSpPr/>
          <p:nvPr>
            <p:ph idx="2" type="pic"/>
          </p:nvPr>
        </p:nvSpPr>
        <p:spPr>
          <a:xfrm flipH="1">
            <a:off x="0" y="-8550"/>
            <a:ext cx="3255600" cy="5160600"/>
          </a:xfrm>
          <a:prstGeom prst="rect">
            <a:avLst/>
          </a:prstGeom>
          <a:noFill/>
          <a:ln>
            <a:noFill/>
          </a:ln>
        </p:spPr>
      </p:sp>
      <p:grpSp>
        <p:nvGrpSpPr>
          <p:cNvPr id="65" name="Google Shape;65;p7"/>
          <p:cNvGrpSpPr/>
          <p:nvPr/>
        </p:nvGrpSpPr>
        <p:grpSpPr>
          <a:xfrm>
            <a:off x="3255588" y="-8525"/>
            <a:ext cx="5914437" cy="5160552"/>
            <a:chOff x="3255588" y="-8525"/>
            <a:chExt cx="5914437" cy="5160552"/>
          </a:xfrm>
        </p:grpSpPr>
        <p:pic>
          <p:nvPicPr>
            <p:cNvPr id="66" name="Google Shape;66;p7"/>
            <p:cNvPicPr preferRelativeResize="0"/>
            <p:nvPr/>
          </p:nvPicPr>
          <p:blipFill rotWithShape="1">
            <a:blip r:embed="rId3">
              <a:alphaModFix/>
            </a:blip>
            <a:srcRect b="86291" l="0" r="59336" t="0"/>
            <a:stretch/>
          </p:blipFill>
          <p:spPr>
            <a:xfrm flipH="1" rot="10800000">
              <a:off x="3255588" y="4438388"/>
              <a:ext cx="3718301" cy="705124"/>
            </a:xfrm>
            <a:prstGeom prst="rect">
              <a:avLst/>
            </a:prstGeom>
            <a:noFill/>
            <a:ln>
              <a:noFill/>
            </a:ln>
          </p:spPr>
        </p:pic>
        <p:pic>
          <p:nvPicPr>
            <p:cNvPr id="67" name="Google Shape;67;p7"/>
            <p:cNvPicPr preferRelativeResize="0"/>
            <p:nvPr/>
          </p:nvPicPr>
          <p:blipFill rotWithShape="1">
            <a:blip r:embed="rId3">
              <a:alphaModFix/>
            </a:blip>
            <a:srcRect b="339" l="43478" r="84" t="85288"/>
            <a:stretch/>
          </p:blipFill>
          <p:spPr>
            <a:xfrm flipH="1" rot="-5400000">
              <a:off x="6220124" y="2202126"/>
              <a:ext cx="5160552" cy="739249"/>
            </a:xfrm>
            <a:prstGeom prst="rect">
              <a:avLst/>
            </a:prstGeom>
            <a:noFill/>
            <a:ln>
              <a:noFill/>
            </a:ln>
          </p:spPr>
        </p:pic>
      </p:grpSp>
      <p:grpSp>
        <p:nvGrpSpPr>
          <p:cNvPr id="68" name="Google Shape;68;p7"/>
          <p:cNvGrpSpPr/>
          <p:nvPr/>
        </p:nvGrpSpPr>
        <p:grpSpPr>
          <a:xfrm>
            <a:off x="7169923" y="219298"/>
            <a:ext cx="1499703" cy="4611879"/>
            <a:chOff x="7169923" y="219298"/>
            <a:chExt cx="1499703" cy="4611879"/>
          </a:xfrm>
        </p:grpSpPr>
        <p:sp>
          <p:nvSpPr>
            <p:cNvPr id="69" name="Google Shape;69;p7"/>
            <p:cNvSpPr/>
            <p:nvPr/>
          </p:nvSpPr>
          <p:spPr>
            <a:xfrm>
              <a:off x="7169923" y="4680201"/>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8283375" y="219298"/>
              <a:ext cx="386252" cy="320204"/>
            </a:xfrm>
            <a:custGeom>
              <a:rect b="b" l="l" r="r" t="t"/>
              <a:pathLst>
                <a:path extrusionOk="0" h="9415" w="11357">
                  <a:moveTo>
                    <a:pt x="3274" y="1"/>
                  </a:moveTo>
                  <a:lnTo>
                    <a:pt x="3274" y="1678"/>
                  </a:lnTo>
                  <a:lnTo>
                    <a:pt x="3274" y="7111"/>
                  </a:lnTo>
                  <a:lnTo>
                    <a:pt x="3292" y="7146"/>
                  </a:lnTo>
                  <a:cubicBezTo>
                    <a:pt x="3203" y="7057"/>
                    <a:pt x="3087" y="6977"/>
                    <a:pt x="2962" y="6923"/>
                  </a:cubicBezTo>
                  <a:cubicBezTo>
                    <a:pt x="2766" y="6843"/>
                    <a:pt x="2561" y="6807"/>
                    <a:pt x="2347" y="6798"/>
                  </a:cubicBezTo>
                  <a:cubicBezTo>
                    <a:pt x="2318" y="6797"/>
                    <a:pt x="2289" y="6797"/>
                    <a:pt x="2260" y="6797"/>
                  </a:cubicBezTo>
                  <a:cubicBezTo>
                    <a:pt x="1861" y="6797"/>
                    <a:pt x="1465" y="6909"/>
                    <a:pt x="1125" y="7084"/>
                  </a:cubicBezTo>
                  <a:cubicBezTo>
                    <a:pt x="759" y="7271"/>
                    <a:pt x="447" y="7557"/>
                    <a:pt x="268" y="7887"/>
                  </a:cubicBezTo>
                  <a:cubicBezTo>
                    <a:pt x="90" y="8217"/>
                    <a:pt x="0" y="8609"/>
                    <a:pt x="206" y="8931"/>
                  </a:cubicBezTo>
                  <a:cubicBezTo>
                    <a:pt x="420" y="9252"/>
                    <a:pt x="857" y="9386"/>
                    <a:pt x="1267" y="9412"/>
                  </a:cubicBezTo>
                  <a:cubicBezTo>
                    <a:pt x="1300" y="9414"/>
                    <a:pt x="1332" y="9414"/>
                    <a:pt x="1365" y="9414"/>
                  </a:cubicBezTo>
                  <a:cubicBezTo>
                    <a:pt x="1754" y="9414"/>
                    <a:pt x="2152" y="9317"/>
                    <a:pt x="2489" y="9145"/>
                  </a:cubicBezTo>
                  <a:cubicBezTo>
                    <a:pt x="2855" y="8957"/>
                    <a:pt x="3167" y="8690"/>
                    <a:pt x="3364" y="8351"/>
                  </a:cubicBezTo>
                  <a:cubicBezTo>
                    <a:pt x="3462" y="8190"/>
                    <a:pt x="3524" y="8012"/>
                    <a:pt x="3542" y="7824"/>
                  </a:cubicBezTo>
                  <a:cubicBezTo>
                    <a:pt x="3551" y="7735"/>
                    <a:pt x="3542" y="7655"/>
                    <a:pt x="3524" y="7575"/>
                  </a:cubicBezTo>
                  <a:lnTo>
                    <a:pt x="3533" y="1678"/>
                  </a:lnTo>
                  <a:lnTo>
                    <a:pt x="11071" y="1678"/>
                  </a:lnTo>
                  <a:lnTo>
                    <a:pt x="11071" y="6977"/>
                  </a:lnTo>
                  <a:lnTo>
                    <a:pt x="11089" y="7013"/>
                  </a:lnTo>
                  <a:cubicBezTo>
                    <a:pt x="11000" y="6923"/>
                    <a:pt x="10893" y="6843"/>
                    <a:pt x="10759" y="6790"/>
                  </a:cubicBezTo>
                  <a:cubicBezTo>
                    <a:pt x="10572" y="6709"/>
                    <a:pt x="10358" y="6674"/>
                    <a:pt x="10144" y="6665"/>
                  </a:cubicBezTo>
                  <a:cubicBezTo>
                    <a:pt x="10115" y="6663"/>
                    <a:pt x="10086" y="6663"/>
                    <a:pt x="10057" y="6663"/>
                  </a:cubicBezTo>
                  <a:cubicBezTo>
                    <a:pt x="9659" y="6663"/>
                    <a:pt x="9271" y="6775"/>
                    <a:pt x="8930" y="6950"/>
                  </a:cubicBezTo>
                  <a:cubicBezTo>
                    <a:pt x="8556" y="7137"/>
                    <a:pt x="8252" y="7423"/>
                    <a:pt x="8074" y="7753"/>
                  </a:cubicBezTo>
                  <a:cubicBezTo>
                    <a:pt x="7896" y="8083"/>
                    <a:pt x="7806" y="8476"/>
                    <a:pt x="8012" y="8797"/>
                  </a:cubicBezTo>
                  <a:cubicBezTo>
                    <a:pt x="8217" y="9118"/>
                    <a:pt x="8663" y="9252"/>
                    <a:pt x="9073" y="9279"/>
                  </a:cubicBezTo>
                  <a:cubicBezTo>
                    <a:pt x="9106" y="9280"/>
                    <a:pt x="9138" y="9281"/>
                    <a:pt x="9171" y="9281"/>
                  </a:cubicBezTo>
                  <a:cubicBezTo>
                    <a:pt x="9559" y="9281"/>
                    <a:pt x="9949" y="9184"/>
                    <a:pt x="10286" y="9011"/>
                  </a:cubicBezTo>
                  <a:cubicBezTo>
                    <a:pt x="10652" y="8824"/>
                    <a:pt x="10973" y="8556"/>
                    <a:pt x="11170" y="8217"/>
                  </a:cubicBezTo>
                  <a:cubicBezTo>
                    <a:pt x="11259" y="8056"/>
                    <a:pt x="11330" y="7878"/>
                    <a:pt x="11348" y="7691"/>
                  </a:cubicBezTo>
                  <a:cubicBezTo>
                    <a:pt x="11357" y="7601"/>
                    <a:pt x="11348" y="7521"/>
                    <a:pt x="11330" y="7441"/>
                  </a:cubicBezTo>
                  <a:lnTo>
                    <a:pt x="11330" y="1678"/>
                  </a:lnTo>
                  <a:lnTo>
                    <a:pt x="11339" y="1678"/>
                  </a:lnTo>
                  <a:lnTo>
                    <a:pt x="11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pic>
        <p:nvPicPr>
          <p:cNvPr id="72" name="Google Shape;72;p8"/>
          <p:cNvPicPr preferRelativeResize="0"/>
          <p:nvPr/>
        </p:nvPicPr>
        <p:blipFill>
          <a:blip r:embed="rId2">
            <a:alphaModFix amt="54000"/>
          </a:blip>
          <a:stretch>
            <a:fillRect/>
          </a:stretch>
        </p:blipFill>
        <p:spPr>
          <a:xfrm>
            <a:off x="0" y="0"/>
            <a:ext cx="9144000" cy="5143500"/>
          </a:xfrm>
          <a:prstGeom prst="rect">
            <a:avLst/>
          </a:prstGeom>
          <a:noFill/>
          <a:ln>
            <a:noFill/>
          </a:ln>
        </p:spPr>
      </p:pic>
      <p:sp>
        <p:nvSpPr>
          <p:cNvPr id="73" name="Google Shape;73;p8"/>
          <p:cNvSpPr txBox="1"/>
          <p:nvPr>
            <p:ph type="title"/>
          </p:nvPr>
        </p:nvSpPr>
        <p:spPr>
          <a:xfrm>
            <a:off x="713225" y="1493250"/>
            <a:ext cx="5324400" cy="21570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4" name="Google Shape;74;p8"/>
          <p:cNvGrpSpPr/>
          <p:nvPr/>
        </p:nvGrpSpPr>
        <p:grpSpPr>
          <a:xfrm>
            <a:off x="-1" y="0"/>
            <a:ext cx="9170301" cy="5143501"/>
            <a:chOff x="-1" y="0"/>
            <a:chExt cx="9170301" cy="5143501"/>
          </a:xfrm>
        </p:grpSpPr>
        <p:pic>
          <p:nvPicPr>
            <p:cNvPr id="75" name="Google Shape;75;p8"/>
            <p:cNvPicPr preferRelativeResize="0"/>
            <p:nvPr/>
          </p:nvPicPr>
          <p:blipFill rotWithShape="1">
            <a:blip r:embed="rId3">
              <a:alphaModFix/>
            </a:blip>
            <a:srcRect b="84809" l="0" r="59336" t="1481"/>
            <a:stretch/>
          </p:blipFill>
          <p:spPr>
            <a:xfrm rot="5400000">
              <a:off x="6958588" y="1506588"/>
              <a:ext cx="3718301" cy="705124"/>
            </a:xfrm>
            <a:prstGeom prst="rect">
              <a:avLst/>
            </a:prstGeom>
            <a:noFill/>
            <a:ln>
              <a:noFill/>
            </a:ln>
          </p:spPr>
        </p:pic>
        <p:pic>
          <p:nvPicPr>
            <p:cNvPr id="76" name="Google Shape;76;p8"/>
            <p:cNvPicPr preferRelativeResize="0"/>
            <p:nvPr/>
          </p:nvPicPr>
          <p:blipFill rotWithShape="1">
            <a:blip r:embed="rId3">
              <a:alphaModFix/>
            </a:blip>
            <a:srcRect b="339" l="43478" r="84" t="85288"/>
            <a:stretch/>
          </p:blipFill>
          <p:spPr>
            <a:xfrm flipH="1">
              <a:off x="-1" y="4404251"/>
              <a:ext cx="5160552" cy="739249"/>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pic>
        <p:nvPicPr>
          <p:cNvPr id="78" name="Google Shape;78;p9"/>
          <p:cNvPicPr preferRelativeResize="0"/>
          <p:nvPr/>
        </p:nvPicPr>
        <p:blipFill>
          <a:blip r:embed="rId2">
            <a:alphaModFix amt="54000"/>
          </a:blip>
          <a:stretch>
            <a:fillRect/>
          </a:stretch>
        </p:blipFill>
        <p:spPr>
          <a:xfrm>
            <a:off x="0" y="0"/>
            <a:ext cx="9144000" cy="5143500"/>
          </a:xfrm>
          <a:prstGeom prst="rect">
            <a:avLst/>
          </a:prstGeom>
          <a:noFill/>
          <a:ln>
            <a:noFill/>
          </a:ln>
        </p:spPr>
      </p:pic>
      <p:grpSp>
        <p:nvGrpSpPr>
          <p:cNvPr id="79" name="Google Shape;79;p9"/>
          <p:cNvGrpSpPr/>
          <p:nvPr/>
        </p:nvGrpSpPr>
        <p:grpSpPr>
          <a:xfrm>
            <a:off x="3255588" y="-8525"/>
            <a:ext cx="5900887" cy="5160552"/>
            <a:chOff x="3255588" y="-8525"/>
            <a:chExt cx="5900887" cy="5160552"/>
          </a:xfrm>
        </p:grpSpPr>
        <p:pic>
          <p:nvPicPr>
            <p:cNvPr id="80" name="Google Shape;80;p9"/>
            <p:cNvPicPr preferRelativeResize="0"/>
            <p:nvPr/>
          </p:nvPicPr>
          <p:blipFill rotWithShape="1">
            <a:blip r:embed="rId3">
              <a:alphaModFix/>
            </a:blip>
            <a:srcRect b="84809" l="0" r="59336" t="1481"/>
            <a:stretch/>
          </p:blipFill>
          <p:spPr>
            <a:xfrm flipH="1" rot="10800000">
              <a:off x="3255588" y="4438388"/>
              <a:ext cx="3718301" cy="705124"/>
            </a:xfrm>
            <a:prstGeom prst="rect">
              <a:avLst/>
            </a:prstGeom>
            <a:noFill/>
            <a:ln>
              <a:noFill/>
            </a:ln>
          </p:spPr>
        </p:pic>
        <p:pic>
          <p:nvPicPr>
            <p:cNvPr id="81" name="Google Shape;81;p9"/>
            <p:cNvPicPr preferRelativeResize="0"/>
            <p:nvPr/>
          </p:nvPicPr>
          <p:blipFill rotWithShape="1">
            <a:blip r:embed="rId3">
              <a:alphaModFix/>
            </a:blip>
            <a:srcRect b="339" l="43478" r="84" t="85288"/>
            <a:stretch/>
          </p:blipFill>
          <p:spPr>
            <a:xfrm flipH="1" rot="-5400000">
              <a:off x="6206574" y="2202126"/>
              <a:ext cx="5160552" cy="739249"/>
            </a:xfrm>
            <a:prstGeom prst="rect">
              <a:avLst/>
            </a:prstGeom>
            <a:noFill/>
            <a:ln>
              <a:noFill/>
            </a:ln>
          </p:spPr>
        </p:pic>
      </p:grpSp>
      <p:sp>
        <p:nvSpPr>
          <p:cNvPr id="82" name="Google Shape;82;p9"/>
          <p:cNvSpPr/>
          <p:nvPr/>
        </p:nvSpPr>
        <p:spPr>
          <a:xfrm>
            <a:off x="4592573" y="388514"/>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type="title"/>
          </p:nvPr>
        </p:nvSpPr>
        <p:spPr>
          <a:xfrm>
            <a:off x="3794850" y="1632625"/>
            <a:ext cx="3871500" cy="1035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4" name="Google Shape;84;p9"/>
          <p:cNvSpPr txBox="1"/>
          <p:nvPr>
            <p:ph idx="1" type="subTitle"/>
          </p:nvPr>
        </p:nvSpPr>
        <p:spPr>
          <a:xfrm>
            <a:off x="3794850" y="2591375"/>
            <a:ext cx="3871500" cy="91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 name="Google Shape;85;p9"/>
          <p:cNvSpPr/>
          <p:nvPr>
            <p:ph idx="2" type="pic"/>
          </p:nvPr>
        </p:nvSpPr>
        <p:spPr>
          <a:xfrm flipH="1">
            <a:off x="0" y="-8550"/>
            <a:ext cx="3255600" cy="51606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10"/>
          <p:cNvSpPr/>
          <p:nvPr>
            <p:ph idx="2" type="pic"/>
          </p:nvPr>
        </p:nvSpPr>
        <p:spPr>
          <a:xfrm>
            <a:off x="-3301" y="0"/>
            <a:ext cx="9150600" cy="5143500"/>
          </a:xfrm>
          <a:prstGeom prst="rect">
            <a:avLst/>
          </a:prstGeom>
          <a:noFill/>
          <a:ln>
            <a:noFill/>
          </a:ln>
        </p:spPr>
      </p:sp>
      <p:sp>
        <p:nvSpPr>
          <p:cNvPr id="88" name="Google Shape;88;p10"/>
          <p:cNvSpPr txBox="1"/>
          <p:nvPr>
            <p:ph type="title"/>
          </p:nvPr>
        </p:nvSpPr>
        <p:spPr>
          <a:xfrm>
            <a:off x="730400" y="505650"/>
            <a:ext cx="2682600" cy="704100"/>
          </a:xfrm>
          <a:prstGeom prst="rect">
            <a:avLst/>
          </a:prstGeom>
          <a:solidFill>
            <a:schemeClr val="dk2"/>
          </a:solidFill>
        </p:spPr>
        <p:txBody>
          <a:bodyPr anchorCtr="0" anchor="t" bIns="91425" lIns="91425" spcFirstLastPara="1" rIns="91425" wrap="square" tIns="91425">
            <a:noAutofit/>
          </a:bodyPr>
          <a:lstStyle>
            <a:lvl1pPr lvl="0" rtl="0">
              <a:spcBef>
                <a:spcPts val="0"/>
              </a:spcBef>
              <a:spcAft>
                <a:spcPts val="0"/>
              </a:spcAft>
              <a:buSzPts val="3000"/>
              <a:buNone/>
              <a:defRPr sz="1800">
                <a:solidFill>
                  <a:schemeClr val="accen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Inter ExtraBold"/>
              <a:buNone/>
              <a:defRPr sz="3000">
                <a:solidFill>
                  <a:schemeClr val="dk2"/>
                </a:solidFill>
                <a:latin typeface="Inter ExtraBold"/>
                <a:ea typeface="Inter ExtraBold"/>
                <a:cs typeface="Inter ExtraBold"/>
                <a:sym typeface="Inter ExtraBold"/>
              </a:defRPr>
            </a:lvl1pPr>
            <a:lvl2pPr lvl="1" rtl="0">
              <a:spcBef>
                <a:spcPts val="0"/>
              </a:spcBef>
              <a:spcAft>
                <a:spcPts val="0"/>
              </a:spcAft>
              <a:buClr>
                <a:schemeClr val="dk2"/>
              </a:buClr>
              <a:buSzPts val="3000"/>
              <a:buFont typeface="Inter ExtraBold"/>
              <a:buNone/>
              <a:defRPr sz="3000">
                <a:solidFill>
                  <a:schemeClr val="dk2"/>
                </a:solidFill>
                <a:latin typeface="Inter ExtraBold"/>
                <a:ea typeface="Inter ExtraBold"/>
                <a:cs typeface="Inter ExtraBold"/>
                <a:sym typeface="Inter ExtraBold"/>
              </a:defRPr>
            </a:lvl2pPr>
            <a:lvl3pPr lvl="2" rtl="0">
              <a:spcBef>
                <a:spcPts val="0"/>
              </a:spcBef>
              <a:spcAft>
                <a:spcPts val="0"/>
              </a:spcAft>
              <a:buClr>
                <a:schemeClr val="dk2"/>
              </a:buClr>
              <a:buSzPts val="3000"/>
              <a:buFont typeface="Inter ExtraBold"/>
              <a:buNone/>
              <a:defRPr sz="3000">
                <a:solidFill>
                  <a:schemeClr val="dk2"/>
                </a:solidFill>
                <a:latin typeface="Inter ExtraBold"/>
                <a:ea typeface="Inter ExtraBold"/>
                <a:cs typeface="Inter ExtraBold"/>
                <a:sym typeface="Inter ExtraBold"/>
              </a:defRPr>
            </a:lvl3pPr>
            <a:lvl4pPr lvl="3" rtl="0">
              <a:spcBef>
                <a:spcPts val="0"/>
              </a:spcBef>
              <a:spcAft>
                <a:spcPts val="0"/>
              </a:spcAft>
              <a:buClr>
                <a:schemeClr val="dk2"/>
              </a:buClr>
              <a:buSzPts val="3000"/>
              <a:buFont typeface="Inter ExtraBold"/>
              <a:buNone/>
              <a:defRPr sz="3000">
                <a:solidFill>
                  <a:schemeClr val="dk2"/>
                </a:solidFill>
                <a:latin typeface="Inter ExtraBold"/>
                <a:ea typeface="Inter ExtraBold"/>
                <a:cs typeface="Inter ExtraBold"/>
                <a:sym typeface="Inter ExtraBold"/>
              </a:defRPr>
            </a:lvl4pPr>
            <a:lvl5pPr lvl="4" rtl="0">
              <a:spcBef>
                <a:spcPts val="0"/>
              </a:spcBef>
              <a:spcAft>
                <a:spcPts val="0"/>
              </a:spcAft>
              <a:buClr>
                <a:schemeClr val="dk2"/>
              </a:buClr>
              <a:buSzPts val="3000"/>
              <a:buFont typeface="Inter ExtraBold"/>
              <a:buNone/>
              <a:defRPr sz="3000">
                <a:solidFill>
                  <a:schemeClr val="dk2"/>
                </a:solidFill>
                <a:latin typeface="Inter ExtraBold"/>
                <a:ea typeface="Inter ExtraBold"/>
                <a:cs typeface="Inter ExtraBold"/>
                <a:sym typeface="Inter ExtraBold"/>
              </a:defRPr>
            </a:lvl5pPr>
            <a:lvl6pPr lvl="5" rtl="0">
              <a:spcBef>
                <a:spcPts val="0"/>
              </a:spcBef>
              <a:spcAft>
                <a:spcPts val="0"/>
              </a:spcAft>
              <a:buClr>
                <a:schemeClr val="dk2"/>
              </a:buClr>
              <a:buSzPts val="3000"/>
              <a:buFont typeface="Inter ExtraBold"/>
              <a:buNone/>
              <a:defRPr sz="3000">
                <a:solidFill>
                  <a:schemeClr val="dk2"/>
                </a:solidFill>
                <a:latin typeface="Inter ExtraBold"/>
                <a:ea typeface="Inter ExtraBold"/>
                <a:cs typeface="Inter ExtraBold"/>
                <a:sym typeface="Inter ExtraBold"/>
              </a:defRPr>
            </a:lvl6pPr>
            <a:lvl7pPr lvl="6" rtl="0">
              <a:spcBef>
                <a:spcPts val="0"/>
              </a:spcBef>
              <a:spcAft>
                <a:spcPts val="0"/>
              </a:spcAft>
              <a:buClr>
                <a:schemeClr val="dk2"/>
              </a:buClr>
              <a:buSzPts val="3000"/>
              <a:buFont typeface="Inter ExtraBold"/>
              <a:buNone/>
              <a:defRPr sz="3000">
                <a:solidFill>
                  <a:schemeClr val="dk2"/>
                </a:solidFill>
                <a:latin typeface="Inter ExtraBold"/>
                <a:ea typeface="Inter ExtraBold"/>
                <a:cs typeface="Inter ExtraBold"/>
                <a:sym typeface="Inter ExtraBold"/>
              </a:defRPr>
            </a:lvl7pPr>
            <a:lvl8pPr lvl="7" rtl="0">
              <a:spcBef>
                <a:spcPts val="0"/>
              </a:spcBef>
              <a:spcAft>
                <a:spcPts val="0"/>
              </a:spcAft>
              <a:buClr>
                <a:schemeClr val="dk2"/>
              </a:buClr>
              <a:buSzPts val="3000"/>
              <a:buFont typeface="Inter ExtraBold"/>
              <a:buNone/>
              <a:defRPr sz="3000">
                <a:solidFill>
                  <a:schemeClr val="dk2"/>
                </a:solidFill>
                <a:latin typeface="Inter ExtraBold"/>
                <a:ea typeface="Inter ExtraBold"/>
                <a:cs typeface="Inter ExtraBold"/>
                <a:sym typeface="Inter ExtraBold"/>
              </a:defRPr>
            </a:lvl8pPr>
            <a:lvl9pPr lvl="8" rtl="0">
              <a:spcBef>
                <a:spcPts val="0"/>
              </a:spcBef>
              <a:spcAft>
                <a:spcPts val="0"/>
              </a:spcAft>
              <a:buClr>
                <a:schemeClr val="dk2"/>
              </a:buClr>
              <a:buSzPts val="3000"/>
              <a:buFont typeface="Inter ExtraBold"/>
              <a:buNone/>
              <a:defRPr sz="3000">
                <a:solidFill>
                  <a:schemeClr val="dk2"/>
                </a:solidFill>
                <a:latin typeface="Inter ExtraBold"/>
                <a:ea typeface="Inter ExtraBold"/>
                <a:cs typeface="Inter ExtraBold"/>
                <a:sym typeface="Inter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00000"/>
              </a:lnSpc>
              <a:spcBef>
                <a:spcPts val="16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00000"/>
              </a:lnSpc>
              <a:spcBef>
                <a:spcPts val="16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00000"/>
              </a:lnSpc>
              <a:spcBef>
                <a:spcPts val="16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00000"/>
              </a:lnSpc>
              <a:spcBef>
                <a:spcPts val="16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00000"/>
              </a:lnSpc>
              <a:spcBef>
                <a:spcPts val="16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00000"/>
              </a:lnSpc>
              <a:spcBef>
                <a:spcPts val="16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00000"/>
              </a:lnSpc>
              <a:spcBef>
                <a:spcPts val="16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00000"/>
              </a:lnSpc>
              <a:spcBef>
                <a:spcPts val="1600"/>
              </a:spcBef>
              <a:spcAft>
                <a:spcPts val="160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01" name="Shape 301"/>
        <p:cNvGrpSpPr/>
        <p:nvPr/>
      </p:nvGrpSpPr>
      <p:grpSpPr>
        <a:xfrm>
          <a:off x="0" y="0"/>
          <a:ext cx="0" cy="0"/>
          <a:chOff x="0" y="0"/>
          <a:chExt cx="0" cy="0"/>
        </a:xfrm>
      </p:grpSpPr>
      <p:sp>
        <p:nvSpPr>
          <p:cNvPr id="302" name="Google Shape;302;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03" name="Google Shape;303;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0.xml"/><Relationship Id="rId5" Type="http://schemas.openxmlformats.org/officeDocument/2006/relationships/slide" Target="/ppt/slides/slide37.xml"/><Relationship Id="rId6" Type="http://schemas.openxmlformats.org/officeDocument/2006/relationships/slide" Target="/ppt/slides/slide36.xml"/><Relationship Id="rId7" Type="http://schemas.openxmlformats.org/officeDocument/2006/relationships/slide" Target="/ppt/slides/slide36.xml"/><Relationship Id="rId8" Type="http://schemas.openxmlformats.org/officeDocument/2006/relationships/slide" Target="/ppt/slides/slide35.xml"/><Relationship Id="rId11" Type="http://schemas.openxmlformats.org/officeDocument/2006/relationships/slide" Target="/ppt/slides/slide42.xml"/><Relationship Id="rId10" Type="http://schemas.openxmlformats.org/officeDocument/2006/relationships/slide" Target="/ppt/slides/slide48.xml"/><Relationship Id="rId13" Type="http://schemas.openxmlformats.org/officeDocument/2006/relationships/hyperlink" Target="https://bit.ly/3A1uf1Q" TargetMode="External"/><Relationship Id="rId12"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BN0iwvVPfSVCNE3zS_ejckJvhSuP5P9mvTo1IkNA6G4/copy" TargetMode="External"/><Relationship Id="rId5"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8.jp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36.xml.rels><?xml version="1.0" encoding="UTF-8" standalone="yes"?><Relationships xmlns="http://schemas.openxmlformats.org/package/2006/relationships"><Relationship Id="rId40" Type="http://schemas.openxmlformats.org/officeDocument/2006/relationships/hyperlink" Target="https://www.freepik.com/free-photo/passionate-elgant-flamenco-dancer_20139432.htm/?utm_source=slidesgo_template&amp;utm_medium=referral-link&amp;utm_campaign=sg_resources&amp;utm_content=freepik" TargetMode="External"/><Relationship Id="rId20" Type="http://schemas.openxmlformats.org/officeDocument/2006/relationships/hyperlink" Target="https://www.freepik.com/free-photo/passionate-elgant-flamenco-dancer_20139628.htm/?utm_source=slidesgo_template&amp;utm_medium=referral-link&amp;utm_campaign=sg_resources&amp;utm_content=freepik" TargetMode="External"/><Relationship Id="rId42" Type="http://schemas.openxmlformats.org/officeDocument/2006/relationships/hyperlink" Target="https://www.freepik.com/free-photo/passionate-elgant-flamenco-dancer_20139472.htm/?utm_source=slidesgo_template&amp;utm_medium=referral-link&amp;utm_campaign=sg_resources&amp;utm_content=freepik" TargetMode="External"/><Relationship Id="rId41" Type="http://schemas.openxmlformats.org/officeDocument/2006/relationships/hyperlink" Target="https://www.freepik.com/free-photo/passionate-elgant-flamenco-dancer_20139432.htm/?utm_source=slidesgo_template&amp;utm_medium=referral-link&amp;utm_campaign=sg_resources&amp;utm_content=freepik" TargetMode="External"/><Relationship Id="rId22" Type="http://schemas.openxmlformats.org/officeDocument/2006/relationships/hyperlink" Target="https://www.freepik.com/free-photo/passionate-elgant-flamenco-dancer_20139628.htm/?utm_source=slidesgo_template&amp;utm_medium=referral-link&amp;utm_campaign=sg_resources&amp;utm_content=freepik" TargetMode="External"/><Relationship Id="rId44" Type="http://schemas.openxmlformats.org/officeDocument/2006/relationships/hyperlink" Target="https://www.freepik.com/free-photo/passionate-elgant-flamenco-dancer_20139472.htm/?utm_source=slidesgo_template&amp;utm_medium=referral-link&amp;utm_campaign=sg_resources&amp;utm_content=freepik" TargetMode="External"/><Relationship Id="rId21" Type="http://schemas.openxmlformats.org/officeDocument/2006/relationships/hyperlink" Target="https://www.freepik.com/free-photo/passionate-elgant-flamenco-dancer_20139628.htm/?utm_source=slidesgo_template&amp;utm_medium=referral-link&amp;utm_campaign=sg_resources&amp;utm_content=freepik" TargetMode="External"/><Relationship Id="rId43" Type="http://schemas.openxmlformats.org/officeDocument/2006/relationships/hyperlink" Target="https://www.freepik.com/free-photo/passionate-elgant-flamenco-dancer_20139472.htm/?utm_source=slidesgo_template&amp;utm_medium=referral-link&amp;utm_campaign=sg_resources&amp;utm_content=freepik" TargetMode="External"/><Relationship Id="rId24" Type="http://schemas.openxmlformats.org/officeDocument/2006/relationships/hyperlink" Target="https://www.freepik.com/free-photo/passionate-elgant-flamenco-dancer_20139668.htm/?utm_source=slidesgo_template&amp;utm_medium=referral-link&amp;utm_campaign=sg_resources&amp;utm_content=freepik" TargetMode="External"/><Relationship Id="rId23" Type="http://schemas.openxmlformats.org/officeDocument/2006/relationships/hyperlink" Target="https://www.freepik.com/free-photo/passionate-elgant-flamenco-dancer_20139668.htm/?utm_source=slidesgo_template&amp;utm_medium=referral-link&amp;utm_campaign=sg_resources&amp;utm_content=freepik" TargetMode="External"/><Relationship Id="rId45" Type="http://schemas.openxmlformats.org/officeDocument/2006/relationships/hyperlink" Target="https://www.freepik.com/free-photo/medium-shot-flamenco-dancer-raising-hand_5228149.htmhttps://www.freepik.com/free-photo/medium-shot-flamenco-dancer-raising-hand_5228149.htm/?utm_source=slidesgo_template&amp;utm_medium=referral-link&amp;utm_campaign=sg_resources&amp;utm_content=freepik" TargetMode="External"/><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hyperlink" Target="https://www.freepik.com/free-photo/full-shot-senior-woman-dancing-studio_58397276.htm/?utm_source=slidesgo_template&amp;utm_medium=referral-link&amp;utm_campaign=sg_resources&amp;utm_content=freepik" TargetMode="External"/><Relationship Id="rId4" Type="http://schemas.openxmlformats.org/officeDocument/2006/relationships/hyperlink" Target="https://www.freepik.com/free-photo/passionate-elgant-flamenco-dancer_20139668.htm/?utm_source=slidesgo_template&amp;utm_medium=referral-link&amp;utm_campaign=sg_resources&amp;utm_content=freepik" TargetMode="External"/><Relationship Id="rId9" Type="http://schemas.openxmlformats.org/officeDocument/2006/relationships/hyperlink" Target="https://www.freepik.com/free-photo/passionate-elgant-flamenco-dancer_20139660.htm/?utm_source=slidesgo_template&amp;utm_medium=referral-link&amp;utm_campaign=sg_resources&amp;utm_content=freepik" TargetMode="External"/><Relationship Id="rId26" Type="http://schemas.openxmlformats.org/officeDocument/2006/relationships/hyperlink" Target="https://www.freepik.com/free-photo/passionate-elgant-flamenco-dancer_20139663.htm/?utm_source=slidesgo_template&amp;utm_medium=referral-link&amp;utm_campaign=sg_resources&amp;utm_content=freepik" TargetMode="External"/><Relationship Id="rId25" Type="http://schemas.openxmlformats.org/officeDocument/2006/relationships/hyperlink" Target="https://www.freepik.com/free-photo/passionate-elgant-flamenco-dancer_20139668.htm/?utm_source=slidesgo_template&amp;utm_medium=referral-link&amp;utm_campaign=sg_resources&amp;utm_content=freepik" TargetMode="External"/><Relationship Id="rId28" Type="http://schemas.openxmlformats.org/officeDocument/2006/relationships/hyperlink" Target="https://www.freepik.com/free-photo/passionate-elgant-flamenco-dancer_20139663.htm/?utm_source=slidesgo_template&amp;utm_medium=referral-link&amp;utm_campaign=sg_resources&amp;utm_content=freepik" TargetMode="External"/><Relationship Id="rId27" Type="http://schemas.openxmlformats.org/officeDocument/2006/relationships/hyperlink" Target="https://www.freepik.com/free-photo/passionate-elgant-flamenco-dancer_20139663.htm/?utm_source=slidesgo_template&amp;utm_medium=referral-link&amp;utm_campaign=sg_resources&amp;utm_content=freepik" TargetMode="External"/><Relationship Id="rId5" Type="http://schemas.openxmlformats.org/officeDocument/2006/relationships/hyperlink" Target="https://www.freepik.com/free-photo/passionate-elgant-flamenco-dancer_20139668.htm/?utm_source=slidesgo_template&amp;utm_medium=referral-link&amp;utm_campaign=sg_resources&amp;utm_content=freepik" TargetMode="External"/><Relationship Id="rId6" Type="http://schemas.openxmlformats.org/officeDocument/2006/relationships/hyperlink" Target="https://www.freepik.com/free-photo/passionate-elgant-flamenco-dancer_20139668.htm/?utm_source=slidesgo_template&amp;utm_medium=referral-link&amp;utm_campaign=sg_resources&amp;utm_content=freepik" TargetMode="External"/><Relationship Id="rId29" Type="http://schemas.openxmlformats.org/officeDocument/2006/relationships/hyperlink" Target="https://www.freepik.com/free-photo/passionate-elgant-flamenco-dancer_20139626.htm/?utm_source=slidesgo_template&amp;utm_medium=referral-link&amp;utm_campaign=sg_resources&amp;utm_content=freepik" TargetMode="External"/><Relationship Id="rId7" Type="http://schemas.openxmlformats.org/officeDocument/2006/relationships/hyperlink" Target="https://www.freepik.com/free-photo/passionate-elgant-flamenco-dancer_20139660.htm/?utm_source=slidesgo_template&amp;utm_medium=referral-link&amp;utm_campaign=sg_resources&amp;utm_content=freepik" TargetMode="External"/><Relationship Id="rId8" Type="http://schemas.openxmlformats.org/officeDocument/2006/relationships/hyperlink" Target="https://www.freepik.com/free-photo/passionate-elgant-flamenco-dancer_20139660.htm/?utm_source=slidesgo_template&amp;utm_medium=referral-link&amp;utm_campaign=sg_resources&amp;utm_content=freepik" TargetMode="External"/><Relationship Id="rId31" Type="http://schemas.openxmlformats.org/officeDocument/2006/relationships/hyperlink" Target="https://www.freepik.com/free-photo/passionate-elgant-flamenco-dancer_20139626.htm/?utm_source=slidesgo_template&amp;utm_medium=referral-link&amp;utm_campaign=sg_resources&amp;utm_content=freepik" TargetMode="External"/><Relationship Id="rId30" Type="http://schemas.openxmlformats.org/officeDocument/2006/relationships/hyperlink" Target="https://www.freepik.com/free-photo/passionate-elgant-flamenco-dancer_20139626.htm/?utm_source=slidesgo_template&amp;utm_medium=referral-link&amp;utm_campaign=sg_resources&amp;utm_content=freepik" TargetMode="External"/><Relationship Id="rId11" Type="http://schemas.openxmlformats.org/officeDocument/2006/relationships/hyperlink" Target="https://www.freepik.com/free-photo/passionate-elgant-flamenco-dancer_20139648.htm/?utm_source=slidesgo_template&amp;utm_medium=referral-link&amp;utm_campaign=sg_resources&amp;utm_content=freepik" TargetMode="External"/><Relationship Id="rId33" Type="http://schemas.openxmlformats.org/officeDocument/2006/relationships/hyperlink" Target="https://www.freepik.com/premium-photo/passionate-elgant-flamenco-dancer_20139641.htm/?utm_source=slidesgo_template&amp;utm_medium=referral-link&amp;utm_campaign=sg_resources&amp;utm_content=freepik" TargetMode="External"/><Relationship Id="rId10" Type="http://schemas.openxmlformats.org/officeDocument/2006/relationships/hyperlink" Target="https://www.freepik.com/free-photo/passionate-elgant-flamenco-dancer_20139648.htm/?utm_source=slidesgo_template&amp;utm_medium=referral-link&amp;utm_campaign=sg_resources&amp;utm_content=freepik" TargetMode="External"/><Relationship Id="rId32" Type="http://schemas.openxmlformats.org/officeDocument/2006/relationships/hyperlink" Target="https://www.freepik.com/free-photo/medium-shot-flamenca-looking-down_5228165.htm/?utm_source=slidesgo_template&amp;utm_medium=referral-link&amp;utm_campaign=sg_resources&amp;utm_content=freepik" TargetMode="External"/><Relationship Id="rId13" Type="http://schemas.openxmlformats.org/officeDocument/2006/relationships/hyperlink" Target="https://www.freepik.com/free-photo/passionate-elgant-flamenco-dancer_20139670.htm/?utm_source=slidesgo_template&amp;utm_medium=referral-link&amp;utm_campaign=sg_resources&amp;utm_content=freepik" TargetMode="External"/><Relationship Id="rId35" Type="http://schemas.openxmlformats.org/officeDocument/2006/relationships/hyperlink" Target="https://www.freepik.com/premium-photo/passionate-elgant-flamenco-dancer_20139641.htm/?utm_source=slidesgo_template&amp;utm_medium=referral-link&amp;utm_campaign=sg_resources&amp;utm_content=freepik" TargetMode="External"/><Relationship Id="rId12" Type="http://schemas.openxmlformats.org/officeDocument/2006/relationships/hyperlink" Target="https://www.freepik.com/free-photo/passionate-elgant-flamenco-dancer_20139648.htm/?utm_source=slidesgo_template&amp;utm_medium=referral-link&amp;utm_campaign=sg_resources&amp;utm_content=freepik" TargetMode="External"/><Relationship Id="rId34" Type="http://schemas.openxmlformats.org/officeDocument/2006/relationships/hyperlink" Target="https://www.freepik.com/premium-photo/passionate-elgant-flamenco-dancer_20139641.htm/?utm_source=slidesgo_template&amp;utm_medium=referral-link&amp;utm_campaign=sg_resources&amp;utm_content=freepik" TargetMode="External"/><Relationship Id="rId15" Type="http://schemas.openxmlformats.org/officeDocument/2006/relationships/hyperlink" Target="https://www.freepik.com/free-photo/passionate-elgant-flamenco-dancer_20139644.htm/?utm_source=slidesgo_template&amp;utm_medium=referral-link&amp;utm_campaign=sg_resources&amp;utm_content=freepik" TargetMode="External"/><Relationship Id="rId37" Type="http://schemas.openxmlformats.org/officeDocument/2006/relationships/hyperlink" Target="https://www.freepik.com/premium-photo/passionate-elgant-flamenco-dancer_20139645.htm/?utm_source=slidesgo_template&amp;utm_medium=referral-link&amp;utm_campaign=sg_resources&amp;utm_content=freepik" TargetMode="External"/><Relationship Id="rId14" Type="http://schemas.openxmlformats.org/officeDocument/2006/relationships/hyperlink" Target="https://www.freepik.com/free-photo/passionate-elgant-flamenco-dancer_20139644.htm/?utm_source=slidesgo_template&amp;utm_medium=referral-link&amp;utm_campaign=sg_resources&amp;utm_content=freepik" TargetMode="External"/><Relationship Id="rId36" Type="http://schemas.openxmlformats.org/officeDocument/2006/relationships/hyperlink" Target="https://www.freepik.com/premium-photo/passionate-elgant-flamenco-dancer_20139645.htm/?utm_source=slidesgo_template&amp;utm_medium=referral-link&amp;utm_campaign=sg_resources&amp;utm_content=freepik" TargetMode="External"/><Relationship Id="rId17" Type="http://schemas.openxmlformats.org/officeDocument/2006/relationships/hyperlink" Target="https://www.freepik.com/free-photo/passionate-elgant-flamenco-dancer_20139666.htm/?utm_source=slidesgo_template&amp;utm_medium=referral-link&amp;utm_campaign=sg_resources&amp;utm_content=freepik" TargetMode="External"/><Relationship Id="rId39" Type="http://schemas.openxmlformats.org/officeDocument/2006/relationships/hyperlink" Target="https://www.freepik.com/free-photo/passionate-elgant-flamenco-dancer_20139432.htm/?utm_source=slidesgo_template&amp;utm_medium=referral-link&amp;utm_campaign=sg_resources&amp;utm_content=freepik" TargetMode="External"/><Relationship Id="rId16" Type="http://schemas.openxmlformats.org/officeDocument/2006/relationships/hyperlink" Target="https://www.freepik.com/free-photo/passionate-elgant-flamenco-dancer_20139644.htm/?utm_source=slidesgo_template&amp;utm_medium=referral-link&amp;utm_campaign=sg_resources&amp;utm_content=freepik" TargetMode="External"/><Relationship Id="rId38" Type="http://schemas.openxmlformats.org/officeDocument/2006/relationships/hyperlink" Target="https://www.freepik.com/premium-photo/passionate-elgant-flamenco-dancer_20139645.htm/?utm_source=slidesgo_template&amp;utm_medium=referral-link&amp;utm_campaign=sg_resources&amp;utm_content=freepik" TargetMode="External"/><Relationship Id="rId19" Type="http://schemas.openxmlformats.org/officeDocument/2006/relationships/hyperlink" Target="https://www.freepik.com/free-photo/passionate-elgant-flamenco-dancer_20139666.htm/?utm_source=slidesgo_template&amp;utm_medium=referral-link&amp;utm_campaign=sg_resources&amp;utm_content=freepik" TargetMode="External"/><Relationship Id="rId18" Type="http://schemas.openxmlformats.org/officeDocument/2006/relationships/hyperlink" Target="https://www.freepik.com/free-photo/passionate-elgant-flamenco-dancer_20139666.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20" Type="http://schemas.openxmlformats.org/officeDocument/2006/relationships/hyperlink" Target="https://www.freepik.com/free-psd/flat-design-indie-music-instagram-posts_38747841.htm/?utm_source=slidesgo_template&amp;utm_medium=referral-link&amp;utm_campaign=sg_resources&amp;utm_content=freepik" TargetMode="External"/><Relationship Id="rId21" Type="http://schemas.openxmlformats.org/officeDocument/2006/relationships/hyperlink" Target="https://www.freepik.com/free-psd/music-day-instagram-stories-template_9825953.htm/?utm_source=slidesgo_template&amp;utm_medium=referral-link&amp;utm_campaign=sg_resources&amp;utm_content=freepik" TargetMode="External"/><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hyperlink" Target="https://www.freepik.com/free-photo/minimalist-artist-with-guitar-black-curtains_7335360.htm/?utm_source=slidesgo_template&amp;utm_medium=referral-link&amp;utm_campaign=sg_resources&amp;utm_content=freepik" TargetMode="External"/><Relationship Id="rId4" Type="http://schemas.openxmlformats.org/officeDocument/2006/relationships/hyperlink" Target="https://www.freepik.com/free-photo/black-white-young-woman-looking-down_5228826.htm/?utm_source=slidesgo_template&amp;utm_medium=referral-link&amp;utm_campaign=sg_resources&amp;utm_content=freepik" TargetMode="External"/><Relationship Id="rId9" Type="http://schemas.openxmlformats.org/officeDocument/2006/relationships/hyperlink" Target="https://www.freepik.com/free-photo/medium-shot-flamenco-dancer-raising-hand_5228149.htm/?utm_source=slidesgo_template&amp;utm_medium=referral-link&amp;utm_campaign=sg_resources&amp;utm_content=freepik" TargetMode="External"/><Relationship Id="rId5" Type="http://schemas.openxmlformats.org/officeDocument/2006/relationships/hyperlink" Target="https://www.freepik.com/free-photo/front-view-senior-woman-dancing-studio_58397288.htm/?utm_source=slidesgo_template&amp;utm_medium=referral-link&amp;utm_campaign=sg_resources&amp;utm_content=freepik" TargetMode="External"/><Relationship Id="rId6" Type="http://schemas.openxmlformats.org/officeDocument/2006/relationships/hyperlink" Target="https://www.freepik.com/free-photo/close-up-flamenco-woman-dancer_5228151.htm/?utm_source=slidesgo_template&amp;utm_medium=referral-link&amp;utm_campaign=sg_resources&amp;utm_content=freepik" TargetMode="External"/><Relationship Id="rId7" Type="http://schemas.openxmlformats.org/officeDocument/2006/relationships/hyperlink" Target="https://www.freepik.com/free-photo/artistic-concept-musician-hugging-classical-guitar_7335166.htm/?utm_source=slidesgo_template&amp;utm_medium=referral-link&amp;utm_campaign=sg_resources&amp;utm_content=freepik" TargetMode="External"/><Relationship Id="rId8" Type="http://schemas.openxmlformats.org/officeDocument/2006/relationships/hyperlink" Target="https://www.freepik.com/free-photo/passionate-elgant-flamenco-dancer_20139472.htm/?utm_source=slidesgo_template&amp;utm_medium=referral-link&amp;utm_campaign=sg_resources&amp;utm_content=freepik" TargetMode="External"/><Relationship Id="rId11" Type="http://schemas.openxmlformats.org/officeDocument/2006/relationships/hyperlink" Target="https://www.freepik.com/free-photo/close-up-flamenca-woman-moving-hands_5228058.htm/?utm_source=slidesgo_template&amp;utm_medium=referral-link&amp;utm_campaign=sg_resources&amp;utm_content=freepik" TargetMode="External"/><Relationship Id="rId10" Type="http://schemas.openxmlformats.org/officeDocument/2006/relationships/hyperlink" Target="https://www.freepik.com/free-photo/black-white-flamenco-dancer-posing_5228282.htm/?utm_source=slidesgo_template&amp;utm_medium=referral-link&amp;utm_campaign=sg_resources&amp;utm_content=freepik" TargetMode="External"/><Relationship Id="rId13" Type="http://schemas.openxmlformats.org/officeDocument/2006/relationships/hyperlink" Target="https://www.freepik.com/free-photo/minimalist-artist-with-guitar-black-curtains_7335360.htm/?utm_source=slidesgo_template&amp;utm_medium=referral-link&amp;utm_campaign=sg_resources&amp;utm_content=freepik" TargetMode="External"/><Relationship Id="rId12" Type="http://schemas.openxmlformats.org/officeDocument/2006/relationships/hyperlink" Target="https://www.freepik.com/free-photo/passionate-elgant-flamenco-dancer_20139655.htm/?utm_source=slidesgo_template&amp;utm_medium=referral-link&amp;utm_campaign=sg_resources&amp;utm_content=freepik" TargetMode="External"/><Relationship Id="rId15" Type="http://schemas.openxmlformats.org/officeDocument/2006/relationships/hyperlink" Target="https://www.freepik.com/free-photo/portrait-flamenca-woman-with-copy-space_5228050.htm/?utm_source=slidesgo_template&amp;utm_medium=referral-link&amp;utm_campaign=sg_resources&amp;utm_content=freepik" TargetMode="External"/><Relationship Id="rId14" Type="http://schemas.openxmlformats.org/officeDocument/2006/relationships/hyperlink" Target="https://www.freepik.com/free-photo/musician-man-indoors-playing-classical-guitar_7335162.htm/?utm_source=slidesgo_template&amp;utm_medium=referral-link&amp;utm_campaign=sg_resources&amp;utm_content=freepik/?utm_source=slidesgo_template&amp;utm_medium=referral-link&amp;utm_campaign=sg_resources&amp;utm_content=freepik" TargetMode="External"/><Relationship Id="rId17" Type="http://schemas.openxmlformats.org/officeDocument/2006/relationships/hyperlink" Target="https://www.freepik.com/free-photo/full-shot-senior-woman-dancing-studio_58397287.htm/?utm_source=slidesgo_template&amp;utm_medium=referral-link&amp;utm_campaign=sg_resources&amp;utm_content=freepik" TargetMode="External"/><Relationship Id="rId16" Type="http://schemas.openxmlformats.org/officeDocument/2006/relationships/hyperlink" Target="https://www.freepik.com/free-photo/front-view-flamenca-dancing-black-background_5228155.htm/?utm_source=slidesgo_template&amp;utm_medium=referral-link&amp;utm_campaign=sg_resources&amp;utm_content=freepik" TargetMode="External"/><Relationship Id="rId19" Type="http://schemas.openxmlformats.org/officeDocument/2006/relationships/hyperlink" Target="https://www.freepik.com/free-photo/portrait-woman-expressing-body-language_30824748.htm/?utm_source=slidesgo_template&amp;utm_medium=referral-link&amp;utm_campaign=sg_resources&amp;utm_content=freepik" TargetMode="External"/><Relationship Id="rId18" Type="http://schemas.openxmlformats.org/officeDocument/2006/relationships/hyperlink" Target="https://www.freepik.com/free-photo/front-view-senior-woman-dancing-studio_58397289.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hyperlink" Target="https://fonts.google.com/specimen/Inter" TargetMode="External"/><Relationship Id="rId4" Type="http://schemas.openxmlformats.org/officeDocument/2006/relationships/hyperlink" Target="https://fonts.google.com/specimen/Golos+Tex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0.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png"/><Relationship Id="rId14" Type="http://schemas.openxmlformats.org/officeDocument/2006/relationships/image" Target="../media/image12.png"/><Relationship Id="rId17" Type="http://schemas.openxmlformats.org/officeDocument/2006/relationships/image" Target="../media/image16.png"/><Relationship Id="rId16" Type="http://schemas.openxmlformats.org/officeDocument/2006/relationships/image" Target="../media/image13.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idx="1" type="subTitle"/>
          </p:nvPr>
        </p:nvSpPr>
        <p:spPr>
          <a:xfrm>
            <a:off x="685800" y="4184400"/>
            <a:ext cx="5511300" cy="4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312" name="Google Shape;312;p37"/>
          <p:cNvPicPr preferRelativeResize="0"/>
          <p:nvPr>
            <p:ph idx="2" type="pic"/>
          </p:nvPr>
        </p:nvPicPr>
        <p:blipFill rotWithShape="1">
          <a:blip r:embed="rId3">
            <a:alphaModFix/>
          </a:blip>
          <a:srcRect b="0" l="4552" r="11300" t="0"/>
          <a:stretch/>
        </p:blipFill>
        <p:spPr>
          <a:xfrm>
            <a:off x="806800" y="1383821"/>
            <a:ext cx="3647427" cy="2438470"/>
          </a:xfrm>
          <a:prstGeom prst="rect">
            <a:avLst/>
          </a:prstGeom>
        </p:spPr>
      </p:pic>
      <p:pic>
        <p:nvPicPr>
          <p:cNvPr id="313" name="Google Shape;313;p37"/>
          <p:cNvPicPr preferRelativeResize="0"/>
          <p:nvPr>
            <p:ph idx="3" type="pic"/>
          </p:nvPr>
        </p:nvPicPr>
        <p:blipFill rotWithShape="1">
          <a:blip r:embed="rId4">
            <a:alphaModFix/>
          </a:blip>
          <a:srcRect b="34633" l="0" r="0" t="17608"/>
          <a:stretch/>
        </p:blipFill>
        <p:spPr>
          <a:xfrm>
            <a:off x="4618798" y="1383770"/>
            <a:ext cx="3647402" cy="2438472"/>
          </a:xfrm>
          <a:prstGeom prst="rect">
            <a:avLst/>
          </a:prstGeom>
        </p:spPr>
      </p:pic>
      <p:sp>
        <p:nvSpPr>
          <p:cNvPr id="314" name="Google Shape;314;p37"/>
          <p:cNvSpPr txBox="1"/>
          <p:nvPr>
            <p:ph type="ctrTitle"/>
          </p:nvPr>
        </p:nvSpPr>
        <p:spPr>
          <a:xfrm>
            <a:off x="685800" y="539488"/>
            <a:ext cx="7745100" cy="15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INTERNATIONAL FLAMENCO DAY</a:t>
            </a:r>
            <a:endParaRPr/>
          </a:p>
        </p:txBody>
      </p:sp>
      <p:sp>
        <p:nvSpPr>
          <p:cNvPr id="315" name="Google Shape;315;p37"/>
          <p:cNvSpPr/>
          <p:nvPr/>
        </p:nvSpPr>
        <p:spPr>
          <a:xfrm>
            <a:off x="7035948" y="271876"/>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7860225" y="2513051"/>
            <a:ext cx="819094" cy="2091344"/>
          </a:xfrm>
          <a:custGeom>
            <a:rect b="b" l="l" r="r" t="t"/>
            <a:pathLst>
              <a:path extrusionOk="0" h="24649" w="9654">
                <a:moveTo>
                  <a:pt x="5833" y="1677"/>
                </a:moveTo>
                <a:cubicBezTo>
                  <a:pt x="5985" y="1677"/>
                  <a:pt x="6134" y="1734"/>
                  <a:pt x="6272" y="1861"/>
                </a:cubicBezTo>
                <a:cubicBezTo>
                  <a:pt x="7084" y="2601"/>
                  <a:pt x="6914" y="4002"/>
                  <a:pt x="6798" y="4501"/>
                </a:cubicBezTo>
                <a:cubicBezTo>
                  <a:pt x="6474" y="5868"/>
                  <a:pt x="5615" y="6988"/>
                  <a:pt x="4632" y="7952"/>
                </a:cubicBezTo>
                <a:lnTo>
                  <a:pt x="4632" y="7952"/>
                </a:lnTo>
                <a:cubicBezTo>
                  <a:pt x="4351" y="6420"/>
                  <a:pt x="4185" y="4985"/>
                  <a:pt x="4283" y="4020"/>
                </a:cubicBezTo>
                <a:cubicBezTo>
                  <a:pt x="4407" y="2830"/>
                  <a:pt x="5151" y="1677"/>
                  <a:pt x="5833" y="1677"/>
                </a:cubicBezTo>
                <a:close/>
                <a:moveTo>
                  <a:pt x="6155" y="13544"/>
                </a:moveTo>
                <a:cubicBezTo>
                  <a:pt x="6871" y="13544"/>
                  <a:pt x="7501" y="13983"/>
                  <a:pt x="7797" y="14502"/>
                </a:cubicBezTo>
                <a:cubicBezTo>
                  <a:pt x="8094" y="15022"/>
                  <a:pt x="8390" y="16761"/>
                  <a:pt x="7163" y="17782"/>
                </a:cubicBezTo>
                <a:lnTo>
                  <a:pt x="7163" y="17782"/>
                </a:lnTo>
                <a:cubicBezTo>
                  <a:pt x="6887" y="16641"/>
                  <a:pt x="6577" y="15708"/>
                  <a:pt x="6468" y="15340"/>
                </a:cubicBezTo>
                <a:cubicBezTo>
                  <a:pt x="6376" y="15035"/>
                  <a:pt x="6187" y="14394"/>
                  <a:pt x="5955" y="13555"/>
                </a:cubicBezTo>
                <a:lnTo>
                  <a:pt x="5955" y="13555"/>
                </a:lnTo>
                <a:cubicBezTo>
                  <a:pt x="6022" y="13547"/>
                  <a:pt x="6089" y="13544"/>
                  <a:pt x="6155" y="13544"/>
                </a:cubicBezTo>
                <a:close/>
                <a:moveTo>
                  <a:pt x="4662" y="10078"/>
                </a:moveTo>
                <a:cubicBezTo>
                  <a:pt x="4874" y="10901"/>
                  <a:pt x="5042" y="11444"/>
                  <a:pt x="5059" y="11531"/>
                </a:cubicBezTo>
                <a:cubicBezTo>
                  <a:pt x="5072" y="11607"/>
                  <a:pt x="5117" y="11798"/>
                  <a:pt x="5181" y="12058"/>
                </a:cubicBezTo>
                <a:lnTo>
                  <a:pt x="5181" y="12058"/>
                </a:lnTo>
                <a:cubicBezTo>
                  <a:pt x="4822" y="12171"/>
                  <a:pt x="4488" y="12346"/>
                  <a:pt x="4202" y="12584"/>
                </a:cubicBezTo>
                <a:cubicBezTo>
                  <a:pt x="3819" y="12896"/>
                  <a:pt x="3480" y="13342"/>
                  <a:pt x="3301" y="13833"/>
                </a:cubicBezTo>
                <a:cubicBezTo>
                  <a:pt x="2820" y="15144"/>
                  <a:pt x="3408" y="16893"/>
                  <a:pt x="4746" y="17267"/>
                </a:cubicBezTo>
                <a:cubicBezTo>
                  <a:pt x="4397" y="16629"/>
                  <a:pt x="3523" y="14275"/>
                  <a:pt x="5584" y="13637"/>
                </a:cubicBezTo>
                <a:lnTo>
                  <a:pt x="5584" y="13637"/>
                </a:lnTo>
                <a:cubicBezTo>
                  <a:pt x="5841" y="14627"/>
                  <a:pt x="6102" y="15615"/>
                  <a:pt x="6138" y="15742"/>
                </a:cubicBezTo>
                <a:cubicBezTo>
                  <a:pt x="6407" y="16630"/>
                  <a:pt x="6616" y="17390"/>
                  <a:pt x="6776" y="18049"/>
                </a:cubicBezTo>
                <a:lnTo>
                  <a:pt x="6776" y="18049"/>
                </a:lnTo>
                <a:cubicBezTo>
                  <a:pt x="6562" y="18170"/>
                  <a:pt x="6315" y="18275"/>
                  <a:pt x="6031" y="18356"/>
                </a:cubicBezTo>
                <a:cubicBezTo>
                  <a:pt x="5792" y="18427"/>
                  <a:pt x="5520" y="18460"/>
                  <a:pt x="5234" y="18460"/>
                </a:cubicBezTo>
                <a:cubicBezTo>
                  <a:pt x="4261" y="18460"/>
                  <a:pt x="3122" y="18071"/>
                  <a:pt x="2543" y="17437"/>
                </a:cubicBezTo>
                <a:cubicBezTo>
                  <a:pt x="0" y="14671"/>
                  <a:pt x="2597" y="12093"/>
                  <a:pt x="2909" y="11718"/>
                </a:cubicBezTo>
                <a:cubicBezTo>
                  <a:pt x="3269" y="11292"/>
                  <a:pt x="3938" y="10771"/>
                  <a:pt x="4662" y="10078"/>
                </a:cubicBezTo>
                <a:close/>
                <a:moveTo>
                  <a:pt x="5973" y="0"/>
                </a:moveTo>
                <a:cubicBezTo>
                  <a:pt x="5418" y="0"/>
                  <a:pt x="4899" y="442"/>
                  <a:pt x="4550" y="897"/>
                </a:cubicBezTo>
                <a:cubicBezTo>
                  <a:pt x="3926" y="1700"/>
                  <a:pt x="3667" y="3475"/>
                  <a:pt x="3721" y="4466"/>
                </a:cubicBezTo>
                <a:cubicBezTo>
                  <a:pt x="3795" y="5809"/>
                  <a:pt x="4012" y="7159"/>
                  <a:pt x="4251" y="8314"/>
                </a:cubicBezTo>
                <a:lnTo>
                  <a:pt x="4251" y="8314"/>
                </a:lnTo>
                <a:cubicBezTo>
                  <a:pt x="4223" y="8339"/>
                  <a:pt x="4195" y="8365"/>
                  <a:pt x="4167" y="8391"/>
                </a:cubicBezTo>
                <a:cubicBezTo>
                  <a:pt x="3034" y="9417"/>
                  <a:pt x="1704" y="10684"/>
                  <a:pt x="973" y="12049"/>
                </a:cubicBezTo>
                <a:cubicBezTo>
                  <a:pt x="170" y="13538"/>
                  <a:pt x="295" y="15983"/>
                  <a:pt x="1446" y="17348"/>
                </a:cubicBezTo>
                <a:cubicBezTo>
                  <a:pt x="1838" y="17812"/>
                  <a:pt x="2828" y="18775"/>
                  <a:pt x="4336" y="18989"/>
                </a:cubicBezTo>
                <a:cubicBezTo>
                  <a:pt x="4585" y="19023"/>
                  <a:pt x="4845" y="19041"/>
                  <a:pt x="5110" y="19041"/>
                </a:cubicBezTo>
                <a:cubicBezTo>
                  <a:pt x="5714" y="19041"/>
                  <a:pt x="6346" y="18949"/>
                  <a:pt x="6936" y="18748"/>
                </a:cubicBezTo>
                <a:lnTo>
                  <a:pt x="6936" y="18748"/>
                </a:lnTo>
                <a:cubicBezTo>
                  <a:pt x="7321" y="20552"/>
                  <a:pt x="7287" y="21498"/>
                  <a:pt x="7164" y="22379"/>
                </a:cubicBezTo>
                <a:cubicBezTo>
                  <a:pt x="7021" y="23370"/>
                  <a:pt x="6050" y="24182"/>
                  <a:pt x="5129" y="24182"/>
                </a:cubicBezTo>
                <a:cubicBezTo>
                  <a:pt x="4675" y="24182"/>
                  <a:pt x="4232" y="23984"/>
                  <a:pt x="3908" y="23512"/>
                </a:cubicBezTo>
                <a:lnTo>
                  <a:pt x="3908" y="23512"/>
                </a:lnTo>
                <a:cubicBezTo>
                  <a:pt x="3924" y="23514"/>
                  <a:pt x="3941" y="23515"/>
                  <a:pt x="3959" y="23515"/>
                </a:cubicBezTo>
                <a:cubicBezTo>
                  <a:pt x="4328" y="23515"/>
                  <a:pt x="5127" y="23086"/>
                  <a:pt x="5059" y="22218"/>
                </a:cubicBezTo>
                <a:cubicBezTo>
                  <a:pt x="4988" y="21372"/>
                  <a:pt x="4433" y="21005"/>
                  <a:pt x="3835" y="21005"/>
                </a:cubicBezTo>
                <a:cubicBezTo>
                  <a:pt x="3601" y="21005"/>
                  <a:pt x="3361" y="21061"/>
                  <a:pt x="3141" y="21166"/>
                </a:cubicBezTo>
                <a:cubicBezTo>
                  <a:pt x="2391" y="21523"/>
                  <a:pt x="2204" y="22593"/>
                  <a:pt x="2695" y="23450"/>
                </a:cubicBezTo>
                <a:cubicBezTo>
                  <a:pt x="3093" y="24144"/>
                  <a:pt x="4128" y="24649"/>
                  <a:pt x="5149" y="24649"/>
                </a:cubicBezTo>
                <a:cubicBezTo>
                  <a:pt x="5544" y="24649"/>
                  <a:pt x="5936" y="24573"/>
                  <a:pt x="6290" y="24404"/>
                </a:cubicBezTo>
                <a:cubicBezTo>
                  <a:pt x="7972" y="23595"/>
                  <a:pt x="7810" y="20871"/>
                  <a:pt x="7343" y="18589"/>
                </a:cubicBezTo>
                <a:lnTo>
                  <a:pt x="7343" y="18589"/>
                </a:lnTo>
                <a:cubicBezTo>
                  <a:pt x="8650" y="18010"/>
                  <a:pt x="9654" y="16841"/>
                  <a:pt x="9519" y="14903"/>
                </a:cubicBezTo>
                <a:cubicBezTo>
                  <a:pt x="9380" y="12907"/>
                  <a:pt x="7765" y="11904"/>
                  <a:pt x="6210" y="11904"/>
                </a:cubicBezTo>
                <a:cubicBezTo>
                  <a:pt x="5981" y="11904"/>
                  <a:pt x="5754" y="11925"/>
                  <a:pt x="5532" y="11969"/>
                </a:cubicBezTo>
                <a:lnTo>
                  <a:pt x="5532" y="11969"/>
                </a:lnTo>
                <a:cubicBezTo>
                  <a:pt x="5353" y="11269"/>
                  <a:pt x="5169" y="10513"/>
                  <a:pt x="4998" y="9746"/>
                </a:cubicBezTo>
                <a:lnTo>
                  <a:pt x="4998" y="9746"/>
                </a:lnTo>
                <a:cubicBezTo>
                  <a:pt x="6550" y="8165"/>
                  <a:pt x="8171" y="5764"/>
                  <a:pt x="7467" y="1816"/>
                </a:cubicBezTo>
                <a:cubicBezTo>
                  <a:pt x="7369" y="1254"/>
                  <a:pt x="7146" y="648"/>
                  <a:pt x="6700" y="282"/>
                </a:cubicBezTo>
                <a:cubicBezTo>
                  <a:pt x="6458" y="83"/>
                  <a:pt x="6212" y="0"/>
                  <a:pt x="5973" y="0"/>
                </a:cubicBezTo>
                <a:close/>
              </a:path>
            </a:pathLst>
          </a:custGeom>
          <a:solidFill>
            <a:srgbClr val="191919">
              <a:alpha val="2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FLAMENCO'S DIVERSE IMPACT</a:t>
            </a:r>
            <a:endParaRPr/>
          </a:p>
        </p:txBody>
      </p:sp>
      <p:sp>
        <p:nvSpPr>
          <p:cNvPr id="422" name="Google Shape;422;p46"/>
          <p:cNvSpPr txBox="1"/>
          <p:nvPr>
            <p:ph idx="1" type="subTitle"/>
          </p:nvPr>
        </p:nvSpPr>
        <p:spPr>
          <a:xfrm>
            <a:off x="1992658" y="2128575"/>
            <a:ext cx="2198100" cy="5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423" name="Google Shape;423;p46"/>
          <p:cNvSpPr txBox="1"/>
          <p:nvPr>
            <p:ph idx="2" type="subTitle"/>
          </p:nvPr>
        </p:nvSpPr>
        <p:spPr>
          <a:xfrm>
            <a:off x="5556863" y="2128575"/>
            <a:ext cx="2198100" cy="5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424" name="Google Shape;424;p46"/>
          <p:cNvSpPr txBox="1"/>
          <p:nvPr>
            <p:ph idx="3" type="subTitle"/>
          </p:nvPr>
        </p:nvSpPr>
        <p:spPr>
          <a:xfrm>
            <a:off x="1992658" y="3993044"/>
            <a:ext cx="2198100" cy="5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425" name="Google Shape;425;p46"/>
          <p:cNvSpPr txBox="1"/>
          <p:nvPr>
            <p:ph idx="4" type="subTitle"/>
          </p:nvPr>
        </p:nvSpPr>
        <p:spPr>
          <a:xfrm>
            <a:off x="5556863" y="3993044"/>
            <a:ext cx="2198100" cy="5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426" name="Google Shape;426;p46"/>
          <p:cNvSpPr txBox="1"/>
          <p:nvPr>
            <p:ph idx="5" type="subTitle"/>
          </p:nvPr>
        </p:nvSpPr>
        <p:spPr>
          <a:xfrm>
            <a:off x="1992671" y="1478001"/>
            <a:ext cx="2198100" cy="7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HISTORICAL ORIGINS</a:t>
            </a:r>
            <a:endParaRPr/>
          </a:p>
        </p:txBody>
      </p:sp>
      <p:sp>
        <p:nvSpPr>
          <p:cNvPr id="427" name="Google Shape;427;p46"/>
          <p:cNvSpPr txBox="1"/>
          <p:nvPr>
            <p:ph idx="6" type="subTitle"/>
          </p:nvPr>
        </p:nvSpPr>
        <p:spPr>
          <a:xfrm>
            <a:off x="1992671" y="3328099"/>
            <a:ext cx="2198100" cy="7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MUSICAL EVOLUTION</a:t>
            </a:r>
            <a:endParaRPr/>
          </a:p>
        </p:txBody>
      </p:sp>
      <p:sp>
        <p:nvSpPr>
          <p:cNvPr id="428" name="Google Shape;428;p46"/>
          <p:cNvSpPr txBox="1"/>
          <p:nvPr>
            <p:ph idx="7" type="subTitle"/>
          </p:nvPr>
        </p:nvSpPr>
        <p:spPr>
          <a:xfrm>
            <a:off x="5556872" y="1478001"/>
            <a:ext cx="2198100" cy="7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PASSIONATE DANCE</a:t>
            </a:r>
            <a:endParaRPr/>
          </a:p>
        </p:txBody>
      </p:sp>
      <p:sp>
        <p:nvSpPr>
          <p:cNvPr id="429" name="Google Shape;429;p46"/>
          <p:cNvSpPr txBox="1"/>
          <p:nvPr>
            <p:ph idx="8" type="subTitle"/>
          </p:nvPr>
        </p:nvSpPr>
        <p:spPr>
          <a:xfrm>
            <a:off x="5556872" y="3328099"/>
            <a:ext cx="2198100" cy="72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GLOBAL INFLUENCE</a:t>
            </a:r>
            <a:endParaRPr/>
          </a:p>
        </p:txBody>
      </p:sp>
      <p:grpSp>
        <p:nvGrpSpPr>
          <p:cNvPr id="430" name="Google Shape;430;p46"/>
          <p:cNvGrpSpPr/>
          <p:nvPr/>
        </p:nvGrpSpPr>
        <p:grpSpPr>
          <a:xfrm>
            <a:off x="1393756" y="1669315"/>
            <a:ext cx="349133" cy="347272"/>
            <a:chOff x="3497300" y="3591950"/>
            <a:chExt cx="295375" cy="293800"/>
          </a:xfrm>
        </p:grpSpPr>
        <p:sp>
          <p:nvSpPr>
            <p:cNvPr id="431" name="Google Shape;431;p4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46"/>
          <p:cNvGrpSpPr/>
          <p:nvPr/>
        </p:nvGrpSpPr>
        <p:grpSpPr>
          <a:xfrm>
            <a:off x="4937289" y="1663739"/>
            <a:ext cx="360175" cy="358423"/>
            <a:chOff x="-9961625" y="4048175"/>
            <a:chExt cx="357600" cy="355825"/>
          </a:xfrm>
        </p:grpSpPr>
        <p:sp>
          <p:nvSpPr>
            <p:cNvPr id="440" name="Google Shape;440;p4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46"/>
          <p:cNvGrpSpPr/>
          <p:nvPr/>
        </p:nvGrpSpPr>
        <p:grpSpPr>
          <a:xfrm>
            <a:off x="1389028" y="3515386"/>
            <a:ext cx="358588" cy="355325"/>
            <a:chOff x="-13077450" y="3647075"/>
            <a:chExt cx="356025" cy="352750"/>
          </a:xfrm>
        </p:grpSpPr>
        <p:sp>
          <p:nvSpPr>
            <p:cNvPr id="447" name="Google Shape;447;p4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46"/>
          <p:cNvGrpSpPr/>
          <p:nvPr/>
        </p:nvGrpSpPr>
        <p:grpSpPr>
          <a:xfrm>
            <a:off x="4947749" y="3523423"/>
            <a:ext cx="339253" cy="339253"/>
            <a:chOff x="5651375" y="3806450"/>
            <a:chExt cx="481825" cy="481825"/>
          </a:xfrm>
        </p:grpSpPr>
        <p:sp>
          <p:nvSpPr>
            <p:cNvPr id="451" name="Google Shape;451;p4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 name="Google Shape;452;p4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 name="Google Shape;453;p4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 name="Google Shape;454;p4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7"/>
          <p:cNvSpPr txBox="1"/>
          <p:nvPr>
            <p:ph type="title"/>
          </p:nvPr>
        </p:nvSpPr>
        <p:spPr>
          <a:xfrm>
            <a:off x="4547850" y="2493600"/>
            <a:ext cx="3883200" cy="1460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PASSION AND RHYTHM</a:t>
            </a:r>
            <a:endParaRPr/>
          </a:p>
        </p:txBody>
      </p:sp>
      <p:sp>
        <p:nvSpPr>
          <p:cNvPr id="460" name="Google Shape;460;p47"/>
          <p:cNvSpPr txBox="1"/>
          <p:nvPr>
            <p:ph idx="2" type="title"/>
          </p:nvPr>
        </p:nvSpPr>
        <p:spPr>
          <a:xfrm>
            <a:off x="7213069" y="539500"/>
            <a:ext cx="1218000" cy="919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461" name="Google Shape;461;p47"/>
          <p:cNvSpPr txBox="1"/>
          <p:nvPr>
            <p:ph idx="1" type="subTitle"/>
          </p:nvPr>
        </p:nvSpPr>
        <p:spPr>
          <a:xfrm>
            <a:off x="5564569" y="3954200"/>
            <a:ext cx="2866500" cy="64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pic>
        <p:nvPicPr>
          <p:cNvPr id="462" name="Google Shape;462;p47"/>
          <p:cNvPicPr preferRelativeResize="0"/>
          <p:nvPr>
            <p:ph idx="3" type="pic"/>
          </p:nvPr>
        </p:nvPicPr>
        <p:blipFill rotWithShape="1">
          <a:blip r:embed="rId3">
            <a:alphaModFix/>
          </a:blip>
          <a:srcRect b="25077" l="0" r="0" t="25077"/>
          <a:stretch/>
        </p:blipFill>
        <p:spPr>
          <a:xfrm>
            <a:off x="689837" y="2655300"/>
            <a:ext cx="2612999" cy="1954202"/>
          </a:xfrm>
          <a:prstGeom prst="rect">
            <a:avLst/>
          </a:prstGeom>
        </p:spPr>
      </p:pic>
      <p:pic>
        <p:nvPicPr>
          <p:cNvPr id="463" name="Google Shape;463;p47"/>
          <p:cNvPicPr preferRelativeResize="0"/>
          <p:nvPr>
            <p:ph idx="4" type="pic"/>
          </p:nvPr>
        </p:nvPicPr>
        <p:blipFill rotWithShape="1">
          <a:blip r:embed="rId4">
            <a:alphaModFix/>
          </a:blip>
          <a:srcRect b="0" l="0" r="0" t="46575"/>
          <a:stretch/>
        </p:blipFill>
        <p:spPr>
          <a:xfrm>
            <a:off x="689837" y="539400"/>
            <a:ext cx="2612998" cy="1954202"/>
          </a:xfrm>
          <a:prstGeom prst="rect">
            <a:avLst/>
          </a:prstGeom>
        </p:spPr>
      </p:pic>
      <p:sp>
        <p:nvSpPr>
          <p:cNvPr id="464" name="Google Shape;464;p47"/>
          <p:cNvSpPr/>
          <p:nvPr/>
        </p:nvSpPr>
        <p:spPr>
          <a:xfrm>
            <a:off x="4833204" y="898083"/>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8"/>
          <p:cNvSpPr txBox="1"/>
          <p:nvPr>
            <p:ph idx="2" type="subTitle"/>
          </p:nvPr>
        </p:nvSpPr>
        <p:spPr>
          <a:xfrm>
            <a:off x="3472050" y="2171091"/>
            <a:ext cx="2199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extremely high temperatures</a:t>
            </a:r>
            <a:endParaRPr/>
          </a:p>
        </p:txBody>
      </p:sp>
      <p:sp>
        <p:nvSpPr>
          <p:cNvPr id="470" name="Google Shape;470;p48"/>
          <p:cNvSpPr txBox="1"/>
          <p:nvPr>
            <p:ph idx="5" type="subTitle"/>
          </p:nvPr>
        </p:nvSpPr>
        <p:spPr>
          <a:xfrm>
            <a:off x="6222575" y="2171091"/>
            <a:ext cx="2199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471" name="Google Shape;471;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FLAMENCO'S RICH LEGACY</a:t>
            </a:r>
            <a:endParaRPr/>
          </a:p>
        </p:txBody>
      </p:sp>
      <p:sp>
        <p:nvSpPr>
          <p:cNvPr id="472" name="Google Shape;472;p48"/>
          <p:cNvSpPr txBox="1"/>
          <p:nvPr>
            <p:ph idx="1" type="subTitle"/>
          </p:nvPr>
        </p:nvSpPr>
        <p:spPr>
          <a:xfrm>
            <a:off x="721525" y="2171091"/>
            <a:ext cx="2199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473" name="Google Shape;473;p48"/>
          <p:cNvSpPr txBox="1"/>
          <p:nvPr>
            <p:ph idx="3" type="subTitle"/>
          </p:nvPr>
        </p:nvSpPr>
        <p:spPr>
          <a:xfrm>
            <a:off x="721525" y="3790153"/>
            <a:ext cx="2199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a:t>
            </a:r>
            <a:endParaRPr/>
          </a:p>
        </p:txBody>
      </p:sp>
      <p:sp>
        <p:nvSpPr>
          <p:cNvPr id="474" name="Google Shape;474;p48"/>
          <p:cNvSpPr txBox="1"/>
          <p:nvPr>
            <p:ph idx="4" type="subTitle"/>
          </p:nvPr>
        </p:nvSpPr>
        <p:spPr>
          <a:xfrm>
            <a:off x="3472050" y="3790153"/>
            <a:ext cx="2199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475" name="Google Shape;475;p48"/>
          <p:cNvSpPr txBox="1"/>
          <p:nvPr>
            <p:ph idx="6" type="subTitle"/>
          </p:nvPr>
        </p:nvSpPr>
        <p:spPr>
          <a:xfrm>
            <a:off x="6222575" y="3790153"/>
            <a:ext cx="2199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476" name="Google Shape;476;p48"/>
          <p:cNvSpPr txBox="1"/>
          <p:nvPr>
            <p:ph idx="7" type="subTitle"/>
          </p:nvPr>
        </p:nvSpPr>
        <p:spPr>
          <a:xfrm>
            <a:off x="720025" y="1526325"/>
            <a:ext cx="2202900" cy="7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HISTORICAL ROOTS</a:t>
            </a:r>
            <a:endParaRPr/>
          </a:p>
        </p:txBody>
      </p:sp>
      <p:sp>
        <p:nvSpPr>
          <p:cNvPr id="477" name="Google Shape;477;p48"/>
          <p:cNvSpPr txBox="1"/>
          <p:nvPr>
            <p:ph idx="8" type="subTitle"/>
          </p:nvPr>
        </p:nvSpPr>
        <p:spPr>
          <a:xfrm>
            <a:off x="3470550" y="1526325"/>
            <a:ext cx="2202900" cy="7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PASSIONATE DANCE</a:t>
            </a:r>
            <a:endParaRPr/>
          </a:p>
        </p:txBody>
      </p:sp>
      <p:sp>
        <p:nvSpPr>
          <p:cNvPr id="478" name="Google Shape;478;p48"/>
          <p:cNvSpPr txBox="1"/>
          <p:nvPr>
            <p:ph idx="9" type="subTitle"/>
          </p:nvPr>
        </p:nvSpPr>
        <p:spPr>
          <a:xfrm>
            <a:off x="6221075" y="1526325"/>
            <a:ext cx="2202900" cy="7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SOULFUL MUSIC</a:t>
            </a:r>
            <a:endParaRPr/>
          </a:p>
        </p:txBody>
      </p:sp>
      <p:sp>
        <p:nvSpPr>
          <p:cNvPr id="479" name="Google Shape;479;p48"/>
          <p:cNvSpPr txBox="1"/>
          <p:nvPr>
            <p:ph idx="13" type="subTitle"/>
          </p:nvPr>
        </p:nvSpPr>
        <p:spPr>
          <a:xfrm>
            <a:off x="720025" y="3096851"/>
            <a:ext cx="2202900" cy="7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CULTURAL FUSION</a:t>
            </a:r>
            <a:endParaRPr/>
          </a:p>
        </p:txBody>
      </p:sp>
      <p:sp>
        <p:nvSpPr>
          <p:cNvPr id="480" name="Google Shape;480;p48"/>
          <p:cNvSpPr txBox="1"/>
          <p:nvPr>
            <p:ph idx="14" type="subTitle"/>
          </p:nvPr>
        </p:nvSpPr>
        <p:spPr>
          <a:xfrm>
            <a:off x="3470550" y="3096851"/>
            <a:ext cx="2202900" cy="7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GLOBAL REACH</a:t>
            </a:r>
            <a:endParaRPr/>
          </a:p>
        </p:txBody>
      </p:sp>
      <p:sp>
        <p:nvSpPr>
          <p:cNvPr id="481" name="Google Shape;481;p48"/>
          <p:cNvSpPr txBox="1"/>
          <p:nvPr>
            <p:ph idx="15" type="subTitle"/>
          </p:nvPr>
        </p:nvSpPr>
        <p:spPr>
          <a:xfrm>
            <a:off x="6221075" y="3096851"/>
            <a:ext cx="2202900" cy="76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CONTEMPORARY REVIVAL</a:t>
            </a:r>
            <a:endParaRPr/>
          </a:p>
        </p:txBody>
      </p:sp>
      <p:sp>
        <p:nvSpPr>
          <p:cNvPr id="482" name="Google Shape;482;p48"/>
          <p:cNvSpPr/>
          <p:nvPr/>
        </p:nvSpPr>
        <p:spPr>
          <a:xfrm>
            <a:off x="685804" y="317108"/>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9"/>
          <p:cNvSpPr txBox="1"/>
          <p:nvPr>
            <p:ph type="title"/>
          </p:nvPr>
        </p:nvSpPr>
        <p:spPr>
          <a:xfrm>
            <a:off x="713225" y="1493250"/>
            <a:ext cx="5324400" cy="21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NOVEMBER 16TH</a:t>
            </a:r>
            <a:endParaRPr/>
          </a:p>
        </p:txBody>
      </p:sp>
      <p:sp>
        <p:nvSpPr>
          <p:cNvPr id="488" name="Google Shape;488;p49"/>
          <p:cNvSpPr/>
          <p:nvPr/>
        </p:nvSpPr>
        <p:spPr>
          <a:xfrm>
            <a:off x="6448448" y="3790426"/>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9"/>
          <p:cNvSpPr/>
          <p:nvPr/>
        </p:nvSpPr>
        <p:spPr>
          <a:xfrm>
            <a:off x="875754" y="291933"/>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p:nvPr/>
        </p:nvSpPr>
        <p:spPr>
          <a:xfrm>
            <a:off x="7611675" y="2512651"/>
            <a:ext cx="819094" cy="2091344"/>
          </a:xfrm>
          <a:custGeom>
            <a:rect b="b" l="l" r="r" t="t"/>
            <a:pathLst>
              <a:path extrusionOk="0" h="24649" w="9654">
                <a:moveTo>
                  <a:pt x="5833" y="1677"/>
                </a:moveTo>
                <a:cubicBezTo>
                  <a:pt x="5985" y="1677"/>
                  <a:pt x="6134" y="1734"/>
                  <a:pt x="6272" y="1861"/>
                </a:cubicBezTo>
                <a:cubicBezTo>
                  <a:pt x="7084" y="2601"/>
                  <a:pt x="6914" y="4002"/>
                  <a:pt x="6798" y="4501"/>
                </a:cubicBezTo>
                <a:cubicBezTo>
                  <a:pt x="6474" y="5868"/>
                  <a:pt x="5615" y="6988"/>
                  <a:pt x="4632" y="7952"/>
                </a:cubicBezTo>
                <a:lnTo>
                  <a:pt x="4632" y="7952"/>
                </a:lnTo>
                <a:cubicBezTo>
                  <a:pt x="4351" y="6420"/>
                  <a:pt x="4185" y="4985"/>
                  <a:pt x="4283" y="4020"/>
                </a:cubicBezTo>
                <a:cubicBezTo>
                  <a:pt x="4407" y="2830"/>
                  <a:pt x="5151" y="1677"/>
                  <a:pt x="5833" y="1677"/>
                </a:cubicBezTo>
                <a:close/>
                <a:moveTo>
                  <a:pt x="6155" y="13544"/>
                </a:moveTo>
                <a:cubicBezTo>
                  <a:pt x="6871" y="13544"/>
                  <a:pt x="7501" y="13983"/>
                  <a:pt x="7797" y="14502"/>
                </a:cubicBezTo>
                <a:cubicBezTo>
                  <a:pt x="8094" y="15022"/>
                  <a:pt x="8390" y="16761"/>
                  <a:pt x="7163" y="17782"/>
                </a:cubicBezTo>
                <a:lnTo>
                  <a:pt x="7163" y="17782"/>
                </a:lnTo>
                <a:cubicBezTo>
                  <a:pt x="6887" y="16641"/>
                  <a:pt x="6577" y="15708"/>
                  <a:pt x="6468" y="15340"/>
                </a:cubicBezTo>
                <a:cubicBezTo>
                  <a:pt x="6376" y="15035"/>
                  <a:pt x="6187" y="14394"/>
                  <a:pt x="5955" y="13555"/>
                </a:cubicBezTo>
                <a:lnTo>
                  <a:pt x="5955" y="13555"/>
                </a:lnTo>
                <a:cubicBezTo>
                  <a:pt x="6022" y="13547"/>
                  <a:pt x="6089" y="13544"/>
                  <a:pt x="6155" y="13544"/>
                </a:cubicBezTo>
                <a:close/>
                <a:moveTo>
                  <a:pt x="4662" y="10078"/>
                </a:moveTo>
                <a:cubicBezTo>
                  <a:pt x="4874" y="10901"/>
                  <a:pt x="5042" y="11444"/>
                  <a:pt x="5059" y="11531"/>
                </a:cubicBezTo>
                <a:cubicBezTo>
                  <a:pt x="5072" y="11607"/>
                  <a:pt x="5117" y="11798"/>
                  <a:pt x="5181" y="12058"/>
                </a:cubicBezTo>
                <a:lnTo>
                  <a:pt x="5181" y="12058"/>
                </a:lnTo>
                <a:cubicBezTo>
                  <a:pt x="4822" y="12171"/>
                  <a:pt x="4488" y="12346"/>
                  <a:pt x="4202" y="12584"/>
                </a:cubicBezTo>
                <a:cubicBezTo>
                  <a:pt x="3819" y="12896"/>
                  <a:pt x="3480" y="13342"/>
                  <a:pt x="3301" y="13833"/>
                </a:cubicBezTo>
                <a:cubicBezTo>
                  <a:pt x="2820" y="15144"/>
                  <a:pt x="3408" y="16893"/>
                  <a:pt x="4746" y="17267"/>
                </a:cubicBezTo>
                <a:cubicBezTo>
                  <a:pt x="4397" y="16629"/>
                  <a:pt x="3523" y="14275"/>
                  <a:pt x="5584" y="13637"/>
                </a:cubicBezTo>
                <a:lnTo>
                  <a:pt x="5584" y="13637"/>
                </a:lnTo>
                <a:cubicBezTo>
                  <a:pt x="5841" y="14627"/>
                  <a:pt x="6102" y="15615"/>
                  <a:pt x="6138" y="15742"/>
                </a:cubicBezTo>
                <a:cubicBezTo>
                  <a:pt x="6407" y="16630"/>
                  <a:pt x="6616" y="17390"/>
                  <a:pt x="6776" y="18049"/>
                </a:cubicBezTo>
                <a:lnTo>
                  <a:pt x="6776" y="18049"/>
                </a:lnTo>
                <a:cubicBezTo>
                  <a:pt x="6562" y="18170"/>
                  <a:pt x="6315" y="18275"/>
                  <a:pt x="6031" y="18356"/>
                </a:cubicBezTo>
                <a:cubicBezTo>
                  <a:pt x="5792" y="18427"/>
                  <a:pt x="5520" y="18460"/>
                  <a:pt x="5234" y="18460"/>
                </a:cubicBezTo>
                <a:cubicBezTo>
                  <a:pt x="4261" y="18460"/>
                  <a:pt x="3122" y="18071"/>
                  <a:pt x="2543" y="17437"/>
                </a:cubicBezTo>
                <a:cubicBezTo>
                  <a:pt x="0" y="14671"/>
                  <a:pt x="2597" y="12093"/>
                  <a:pt x="2909" y="11718"/>
                </a:cubicBezTo>
                <a:cubicBezTo>
                  <a:pt x="3269" y="11292"/>
                  <a:pt x="3938" y="10771"/>
                  <a:pt x="4662" y="10078"/>
                </a:cubicBezTo>
                <a:close/>
                <a:moveTo>
                  <a:pt x="5973" y="0"/>
                </a:moveTo>
                <a:cubicBezTo>
                  <a:pt x="5418" y="0"/>
                  <a:pt x="4899" y="442"/>
                  <a:pt x="4550" y="897"/>
                </a:cubicBezTo>
                <a:cubicBezTo>
                  <a:pt x="3926" y="1700"/>
                  <a:pt x="3667" y="3475"/>
                  <a:pt x="3721" y="4466"/>
                </a:cubicBezTo>
                <a:cubicBezTo>
                  <a:pt x="3795" y="5809"/>
                  <a:pt x="4012" y="7159"/>
                  <a:pt x="4251" y="8314"/>
                </a:cubicBezTo>
                <a:lnTo>
                  <a:pt x="4251" y="8314"/>
                </a:lnTo>
                <a:cubicBezTo>
                  <a:pt x="4223" y="8339"/>
                  <a:pt x="4195" y="8365"/>
                  <a:pt x="4167" y="8391"/>
                </a:cubicBezTo>
                <a:cubicBezTo>
                  <a:pt x="3034" y="9417"/>
                  <a:pt x="1704" y="10684"/>
                  <a:pt x="973" y="12049"/>
                </a:cubicBezTo>
                <a:cubicBezTo>
                  <a:pt x="170" y="13538"/>
                  <a:pt x="295" y="15983"/>
                  <a:pt x="1446" y="17348"/>
                </a:cubicBezTo>
                <a:cubicBezTo>
                  <a:pt x="1838" y="17812"/>
                  <a:pt x="2828" y="18775"/>
                  <a:pt x="4336" y="18989"/>
                </a:cubicBezTo>
                <a:cubicBezTo>
                  <a:pt x="4585" y="19023"/>
                  <a:pt x="4845" y="19041"/>
                  <a:pt x="5110" y="19041"/>
                </a:cubicBezTo>
                <a:cubicBezTo>
                  <a:pt x="5714" y="19041"/>
                  <a:pt x="6346" y="18949"/>
                  <a:pt x="6936" y="18748"/>
                </a:cubicBezTo>
                <a:lnTo>
                  <a:pt x="6936" y="18748"/>
                </a:lnTo>
                <a:cubicBezTo>
                  <a:pt x="7321" y="20552"/>
                  <a:pt x="7287" y="21498"/>
                  <a:pt x="7164" y="22379"/>
                </a:cubicBezTo>
                <a:cubicBezTo>
                  <a:pt x="7021" y="23370"/>
                  <a:pt x="6050" y="24182"/>
                  <a:pt x="5129" y="24182"/>
                </a:cubicBezTo>
                <a:cubicBezTo>
                  <a:pt x="4675" y="24182"/>
                  <a:pt x="4232" y="23984"/>
                  <a:pt x="3908" y="23512"/>
                </a:cubicBezTo>
                <a:lnTo>
                  <a:pt x="3908" y="23512"/>
                </a:lnTo>
                <a:cubicBezTo>
                  <a:pt x="3924" y="23514"/>
                  <a:pt x="3941" y="23515"/>
                  <a:pt x="3959" y="23515"/>
                </a:cubicBezTo>
                <a:cubicBezTo>
                  <a:pt x="4328" y="23515"/>
                  <a:pt x="5127" y="23086"/>
                  <a:pt x="5059" y="22218"/>
                </a:cubicBezTo>
                <a:cubicBezTo>
                  <a:pt x="4988" y="21372"/>
                  <a:pt x="4433" y="21005"/>
                  <a:pt x="3835" y="21005"/>
                </a:cubicBezTo>
                <a:cubicBezTo>
                  <a:pt x="3601" y="21005"/>
                  <a:pt x="3361" y="21061"/>
                  <a:pt x="3141" y="21166"/>
                </a:cubicBezTo>
                <a:cubicBezTo>
                  <a:pt x="2391" y="21523"/>
                  <a:pt x="2204" y="22593"/>
                  <a:pt x="2695" y="23450"/>
                </a:cubicBezTo>
                <a:cubicBezTo>
                  <a:pt x="3093" y="24144"/>
                  <a:pt x="4128" y="24649"/>
                  <a:pt x="5149" y="24649"/>
                </a:cubicBezTo>
                <a:cubicBezTo>
                  <a:pt x="5544" y="24649"/>
                  <a:pt x="5936" y="24573"/>
                  <a:pt x="6290" y="24404"/>
                </a:cubicBezTo>
                <a:cubicBezTo>
                  <a:pt x="7972" y="23595"/>
                  <a:pt x="7810" y="20871"/>
                  <a:pt x="7343" y="18589"/>
                </a:cubicBezTo>
                <a:lnTo>
                  <a:pt x="7343" y="18589"/>
                </a:lnTo>
                <a:cubicBezTo>
                  <a:pt x="8650" y="18010"/>
                  <a:pt x="9654" y="16841"/>
                  <a:pt x="9519" y="14903"/>
                </a:cubicBezTo>
                <a:cubicBezTo>
                  <a:pt x="9380" y="12907"/>
                  <a:pt x="7765" y="11904"/>
                  <a:pt x="6210" y="11904"/>
                </a:cubicBezTo>
                <a:cubicBezTo>
                  <a:pt x="5981" y="11904"/>
                  <a:pt x="5754" y="11925"/>
                  <a:pt x="5532" y="11969"/>
                </a:cubicBezTo>
                <a:lnTo>
                  <a:pt x="5532" y="11969"/>
                </a:lnTo>
                <a:cubicBezTo>
                  <a:pt x="5353" y="11269"/>
                  <a:pt x="5169" y="10513"/>
                  <a:pt x="4998" y="9746"/>
                </a:cubicBezTo>
                <a:lnTo>
                  <a:pt x="4998" y="9746"/>
                </a:lnTo>
                <a:cubicBezTo>
                  <a:pt x="6550" y="8165"/>
                  <a:pt x="8171" y="5764"/>
                  <a:pt x="7467" y="1816"/>
                </a:cubicBezTo>
                <a:cubicBezTo>
                  <a:pt x="7369" y="1254"/>
                  <a:pt x="7146" y="648"/>
                  <a:pt x="6700" y="282"/>
                </a:cubicBezTo>
                <a:cubicBezTo>
                  <a:pt x="6458" y="83"/>
                  <a:pt x="6212" y="0"/>
                  <a:pt x="5973" y="0"/>
                </a:cubicBezTo>
                <a:close/>
              </a:path>
            </a:pathLst>
          </a:custGeom>
          <a:solidFill>
            <a:srgbClr val="191919">
              <a:alpha val="2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0"/>
          <p:cNvSpPr txBox="1"/>
          <p:nvPr>
            <p:ph idx="1" type="subTitle"/>
          </p:nvPr>
        </p:nvSpPr>
        <p:spPr>
          <a:xfrm>
            <a:off x="956100" y="1474971"/>
            <a:ext cx="7231800" cy="1637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
        <p:nvSpPr>
          <p:cNvPr id="496" name="Google Shape;496;p50"/>
          <p:cNvSpPr txBox="1"/>
          <p:nvPr>
            <p:ph type="title"/>
          </p:nvPr>
        </p:nvSpPr>
        <p:spPr>
          <a:xfrm>
            <a:off x="3827700" y="3222729"/>
            <a:ext cx="4360200" cy="44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497" name="Google Shape;497;p50"/>
          <p:cNvSpPr/>
          <p:nvPr/>
        </p:nvSpPr>
        <p:spPr>
          <a:xfrm>
            <a:off x="7608807" y="432951"/>
            <a:ext cx="213039" cy="292520"/>
          </a:xfrm>
          <a:custGeom>
            <a:rect b="b" l="l" r="r" t="t"/>
            <a:pathLst>
              <a:path extrusionOk="0" h="8601" w="6264">
                <a:moveTo>
                  <a:pt x="3061" y="36"/>
                </a:moveTo>
                <a:lnTo>
                  <a:pt x="3061" y="6450"/>
                </a:lnTo>
                <a:cubicBezTo>
                  <a:pt x="2972" y="6352"/>
                  <a:pt x="2856" y="6280"/>
                  <a:pt x="2731" y="6236"/>
                </a:cubicBezTo>
                <a:cubicBezTo>
                  <a:pt x="2543" y="6164"/>
                  <a:pt x="2347" y="6129"/>
                  <a:pt x="2151" y="6129"/>
                </a:cubicBezTo>
                <a:cubicBezTo>
                  <a:pt x="1749" y="6129"/>
                  <a:pt x="1357" y="6236"/>
                  <a:pt x="1018" y="6423"/>
                </a:cubicBezTo>
                <a:cubicBezTo>
                  <a:pt x="679" y="6611"/>
                  <a:pt x="393" y="6887"/>
                  <a:pt x="233" y="7199"/>
                </a:cubicBezTo>
                <a:cubicBezTo>
                  <a:pt x="81" y="7512"/>
                  <a:pt x="1" y="7886"/>
                  <a:pt x="206" y="8181"/>
                </a:cubicBezTo>
                <a:cubicBezTo>
                  <a:pt x="411" y="8475"/>
                  <a:pt x="822" y="8591"/>
                  <a:pt x="1205" y="8600"/>
                </a:cubicBezTo>
                <a:cubicBezTo>
                  <a:pt x="1221" y="8600"/>
                  <a:pt x="1236" y="8600"/>
                  <a:pt x="1252" y="8600"/>
                </a:cubicBezTo>
                <a:cubicBezTo>
                  <a:pt x="1638" y="8600"/>
                  <a:pt x="2021" y="8495"/>
                  <a:pt x="2338" y="8323"/>
                </a:cubicBezTo>
                <a:cubicBezTo>
                  <a:pt x="2677" y="8136"/>
                  <a:pt x="2972" y="7877"/>
                  <a:pt x="3141" y="7556"/>
                </a:cubicBezTo>
                <a:cubicBezTo>
                  <a:pt x="3230" y="7396"/>
                  <a:pt x="3284" y="7226"/>
                  <a:pt x="3302" y="7057"/>
                </a:cubicBezTo>
                <a:cubicBezTo>
                  <a:pt x="3302" y="7039"/>
                  <a:pt x="3293" y="7012"/>
                  <a:pt x="3293" y="6994"/>
                </a:cubicBezTo>
                <a:lnTo>
                  <a:pt x="3293" y="6994"/>
                </a:lnTo>
                <a:lnTo>
                  <a:pt x="3302" y="7003"/>
                </a:lnTo>
                <a:lnTo>
                  <a:pt x="3302" y="1677"/>
                </a:lnTo>
                <a:cubicBezTo>
                  <a:pt x="3846" y="2801"/>
                  <a:pt x="5871" y="1731"/>
                  <a:pt x="6040" y="4960"/>
                </a:cubicBezTo>
                <a:cubicBezTo>
                  <a:pt x="6263" y="0"/>
                  <a:pt x="4863" y="2444"/>
                  <a:pt x="3302" y="268"/>
                </a:cubicBezTo>
                <a:lnTo>
                  <a:pt x="3302" y="3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
          <p:cNvSpPr/>
          <p:nvPr/>
        </p:nvSpPr>
        <p:spPr>
          <a:xfrm>
            <a:off x="1268773" y="4453014"/>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51"/>
          <p:cNvPicPr preferRelativeResize="0"/>
          <p:nvPr>
            <p:ph idx="2" type="pic"/>
          </p:nvPr>
        </p:nvPicPr>
        <p:blipFill rotWithShape="1">
          <a:blip r:embed="rId3">
            <a:alphaModFix/>
          </a:blip>
          <a:srcRect b="29" l="0" r="0" t="39"/>
          <a:stretch/>
        </p:blipFill>
        <p:spPr>
          <a:xfrm>
            <a:off x="-3301" y="0"/>
            <a:ext cx="9150602" cy="5143499"/>
          </a:xfrm>
          <a:prstGeom prst="rect">
            <a:avLst/>
          </a:prstGeom>
        </p:spPr>
      </p:pic>
      <p:sp>
        <p:nvSpPr>
          <p:cNvPr id="504" name="Google Shape;504;p51"/>
          <p:cNvSpPr txBox="1"/>
          <p:nvPr>
            <p:ph type="title"/>
          </p:nvPr>
        </p:nvSpPr>
        <p:spPr>
          <a:xfrm>
            <a:off x="730400" y="505650"/>
            <a:ext cx="2682600" cy="704100"/>
          </a:xfrm>
          <a:prstGeom prst="rect">
            <a:avLst/>
          </a:prstGeom>
        </p:spPr>
        <p:txBody>
          <a:bodyPr anchorCtr="0" anchor="t" bIns="274300"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505" name="Google Shape;505;p51"/>
          <p:cNvSpPr/>
          <p:nvPr/>
        </p:nvSpPr>
        <p:spPr>
          <a:xfrm>
            <a:off x="1609048" y="2814964"/>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5785629" y="3969908"/>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52"/>
          <p:cNvPicPr preferRelativeResize="0"/>
          <p:nvPr>
            <p:ph idx="2" type="pic"/>
          </p:nvPr>
        </p:nvPicPr>
        <p:blipFill rotWithShape="1">
          <a:blip r:embed="rId3">
            <a:alphaModFix/>
          </a:blip>
          <a:srcRect b="25981" l="33791" r="4081" t="3665"/>
          <a:stretch/>
        </p:blipFill>
        <p:spPr>
          <a:xfrm>
            <a:off x="1" y="-8550"/>
            <a:ext cx="3255599" cy="5160602"/>
          </a:xfrm>
          <a:prstGeom prst="rect">
            <a:avLst/>
          </a:prstGeom>
        </p:spPr>
      </p:pic>
      <p:sp>
        <p:nvSpPr>
          <p:cNvPr id="512" name="Google Shape;512;p52"/>
          <p:cNvSpPr txBox="1"/>
          <p:nvPr>
            <p:ph type="title"/>
          </p:nvPr>
        </p:nvSpPr>
        <p:spPr>
          <a:xfrm>
            <a:off x="3555125" y="2532213"/>
            <a:ext cx="4593900" cy="8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FLAMENCO ESSENCE</a:t>
            </a:r>
            <a:endParaRPr/>
          </a:p>
        </p:txBody>
      </p:sp>
      <p:sp>
        <p:nvSpPr>
          <p:cNvPr id="513" name="Google Shape;513;p52"/>
          <p:cNvSpPr txBox="1"/>
          <p:nvPr>
            <p:ph idx="1" type="subTitle"/>
          </p:nvPr>
        </p:nvSpPr>
        <p:spPr>
          <a:xfrm>
            <a:off x="3555125" y="3409888"/>
            <a:ext cx="4593900" cy="87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Images reveal large amounts of data, so remember: use an image instead of a long text. Your audience will appreciate it</a:t>
            </a:r>
            <a:endParaRPr/>
          </a:p>
        </p:txBody>
      </p:sp>
      <p:sp>
        <p:nvSpPr>
          <p:cNvPr id="514" name="Google Shape;514;p52"/>
          <p:cNvSpPr/>
          <p:nvPr/>
        </p:nvSpPr>
        <p:spPr>
          <a:xfrm>
            <a:off x="7408625" y="288351"/>
            <a:ext cx="819094" cy="2091344"/>
          </a:xfrm>
          <a:custGeom>
            <a:rect b="b" l="l" r="r" t="t"/>
            <a:pathLst>
              <a:path extrusionOk="0" h="24649" w="9654">
                <a:moveTo>
                  <a:pt x="5833" y="1677"/>
                </a:moveTo>
                <a:cubicBezTo>
                  <a:pt x="5985" y="1677"/>
                  <a:pt x="6134" y="1734"/>
                  <a:pt x="6272" y="1861"/>
                </a:cubicBezTo>
                <a:cubicBezTo>
                  <a:pt x="7084" y="2601"/>
                  <a:pt x="6914" y="4002"/>
                  <a:pt x="6798" y="4501"/>
                </a:cubicBezTo>
                <a:cubicBezTo>
                  <a:pt x="6474" y="5868"/>
                  <a:pt x="5615" y="6988"/>
                  <a:pt x="4632" y="7952"/>
                </a:cubicBezTo>
                <a:lnTo>
                  <a:pt x="4632" y="7952"/>
                </a:lnTo>
                <a:cubicBezTo>
                  <a:pt x="4351" y="6420"/>
                  <a:pt x="4185" y="4985"/>
                  <a:pt x="4283" y="4020"/>
                </a:cubicBezTo>
                <a:cubicBezTo>
                  <a:pt x="4407" y="2830"/>
                  <a:pt x="5151" y="1677"/>
                  <a:pt x="5833" y="1677"/>
                </a:cubicBezTo>
                <a:close/>
                <a:moveTo>
                  <a:pt x="6155" y="13544"/>
                </a:moveTo>
                <a:cubicBezTo>
                  <a:pt x="6871" y="13544"/>
                  <a:pt x="7501" y="13983"/>
                  <a:pt x="7797" y="14502"/>
                </a:cubicBezTo>
                <a:cubicBezTo>
                  <a:pt x="8094" y="15022"/>
                  <a:pt x="8390" y="16761"/>
                  <a:pt x="7163" y="17782"/>
                </a:cubicBezTo>
                <a:lnTo>
                  <a:pt x="7163" y="17782"/>
                </a:lnTo>
                <a:cubicBezTo>
                  <a:pt x="6887" y="16641"/>
                  <a:pt x="6577" y="15708"/>
                  <a:pt x="6468" y="15340"/>
                </a:cubicBezTo>
                <a:cubicBezTo>
                  <a:pt x="6376" y="15035"/>
                  <a:pt x="6187" y="14394"/>
                  <a:pt x="5955" y="13555"/>
                </a:cubicBezTo>
                <a:lnTo>
                  <a:pt x="5955" y="13555"/>
                </a:lnTo>
                <a:cubicBezTo>
                  <a:pt x="6022" y="13547"/>
                  <a:pt x="6089" y="13544"/>
                  <a:pt x="6155" y="13544"/>
                </a:cubicBezTo>
                <a:close/>
                <a:moveTo>
                  <a:pt x="4662" y="10078"/>
                </a:moveTo>
                <a:cubicBezTo>
                  <a:pt x="4874" y="10901"/>
                  <a:pt x="5042" y="11444"/>
                  <a:pt x="5059" y="11531"/>
                </a:cubicBezTo>
                <a:cubicBezTo>
                  <a:pt x="5072" y="11607"/>
                  <a:pt x="5117" y="11798"/>
                  <a:pt x="5181" y="12058"/>
                </a:cubicBezTo>
                <a:lnTo>
                  <a:pt x="5181" y="12058"/>
                </a:lnTo>
                <a:cubicBezTo>
                  <a:pt x="4822" y="12171"/>
                  <a:pt x="4488" y="12346"/>
                  <a:pt x="4202" y="12584"/>
                </a:cubicBezTo>
                <a:cubicBezTo>
                  <a:pt x="3819" y="12896"/>
                  <a:pt x="3480" y="13342"/>
                  <a:pt x="3301" y="13833"/>
                </a:cubicBezTo>
                <a:cubicBezTo>
                  <a:pt x="2820" y="15144"/>
                  <a:pt x="3408" y="16893"/>
                  <a:pt x="4746" y="17267"/>
                </a:cubicBezTo>
                <a:cubicBezTo>
                  <a:pt x="4397" y="16629"/>
                  <a:pt x="3523" y="14275"/>
                  <a:pt x="5584" y="13637"/>
                </a:cubicBezTo>
                <a:lnTo>
                  <a:pt x="5584" y="13637"/>
                </a:lnTo>
                <a:cubicBezTo>
                  <a:pt x="5841" y="14627"/>
                  <a:pt x="6102" y="15615"/>
                  <a:pt x="6138" y="15742"/>
                </a:cubicBezTo>
                <a:cubicBezTo>
                  <a:pt x="6407" y="16630"/>
                  <a:pt x="6616" y="17390"/>
                  <a:pt x="6776" y="18049"/>
                </a:cubicBezTo>
                <a:lnTo>
                  <a:pt x="6776" y="18049"/>
                </a:lnTo>
                <a:cubicBezTo>
                  <a:pt x="6562" y="18170"/>
                  <a:pt x="6315" y="18275"/>
                  <a:pt x="6031" y="18356"/>
                </a:cubicBezTo>
                <a:cubicBezTo>
                  <a:pt x="5792" y="18427"/>
                  <a:pt x="5520" y="18460"/>
                  <a:pt x="5234" y="18460"/>
                </a:cubicBezTo>
                <a:cubicBezTo>
                  <a:pt x="4261" y="18460"/>
                  <a:pt x="3122" y="18071"/>
                  <a:pt x="2543" y="17437"/>
                </a:cubicBezTo>
                <a:cubicBezTo>
                  <a:pt x="0" y="14671"/>
                  <a:pt x="2597" y="12093"/>
                  <a:pt x="2909" y="11718"/>
                </a:cubicBezTo>
                <a:cubicBezTo>
                  <a:pt x="3269" y="11292"/>
                  <a:pt x="3938" y="10771"/>
                  <a:pt x="4662" y="10078"/>
                </a:cubicBezTo>
                <a:close/>
                <a:moveTo>
                  <a:pt x="5973" y="0"/>
                </a:moveTo>
                <a:cubicBezTo>
                  <a:pt x="5418" y="0"/>
                  <a:pt x="4899" y="442"/>
                  <a:pt x="4550" y="897"/>
                </a:cubicBezTo>
                <a:cubicBezTo>
                  <a:pt x="3926" y="1700"/>
                  <a:pt x="3667" y="3475"/>
                  <a:pt x="3721" y="4466"/>
                </a:cubicBezTo>
                <a:cubicBezTo>
                  <a:pt x="3795" y="5809"/>
                  <a:pt x="4012" y="7159"/>
                  <a:pt x="4251" y="8314"/>
                </a:cubicBezTo>
                <a:lnTo>
                  <a:pt x="4251" y="8314"/>
                </a:lnTo>
                <a:cubicBezTo>
                  <a:pt x="4223" y="8339"/>
                  <a:pt x="4195" y="8365"/>
                  <a:pt x="4167" y="8391"/>
                </a:cubicBezTo>
                <a:cubicBezTo>
                  <a:pt x="3034" y="9417"/>
                  <a:pt x="1704" y="10684"/>
                  <a:pt x="973" y="12049"/>
                </a:cubicBezTo>
                <a:cubicBezTo>
                  <a:pt x="170" y="13538"/>
                  <a:pt x="295" y="15983"/>
                  <a:pt x="1446" y="17348"/>
                </a:cubicBezTo>
                <a:cubicBezTo>
                  <a:pt x="1838" y="17812"/>
                  <a:pt x="2828" y="18775"/>
                  <a:pt x="4336" y="18989"/>
                </a:cubicBezTo>
                <a:cubicBezTo>
                  <a:pt x="4585" y="19023"/>
                  <a:pt x="4845" y="19041"/>
                  <a:pt x="5110" y="19041"/>
                </a:cubicBezTo>
                <a:cubicBezTo>
                  <a:pt x="5714" y="19041"/>
                  <a:pt x="6346" y="18949"/>
                  <a:pt x="6936" y="18748"/>
                </a:cubicBezTo>
                <a:lnTo>
                  <a:pt x="6936" y="18748"/>
                </a:lnTo>
                <a:cubicBezTo>
                  <a:pt x="7321" y="20552"/>
                  <a:pt x="7287" y="21498"/>
                  <a:pt x="7164" y="22379"/>
                </a:cubicBezTo>
                <a:cubicBezTo>
                  <a:pt x="7021" y="23370"/>
                  <a:pt x="6050" y="24182"/>
                  <a:pt x="5129" y="24182"/>
                </a:cubicBezTo>
                <a:cubicBezTo>
                  <a:pt x="4675" y="24182"/>
                  <a:pt x="4232" y="23984"/>
                  <a:pt x="3908" y="23512"/>
                </a:cubicBezTo>
                <a:lnTo>
                  <a:pt x="3908" y="23512"/>
                </a:lnTo>
                <a:cubicBezTo>
                  <a:pt x="3924" y="23514"/>
                  <a:pt x="3941" y="23515"/>
                  <a:pt x="3959" y="23515"/>
                </a:cubicBezTo>
                <a:cubicBezTo>
                  <a:pt x="4328" y="23515"/>
                  <a:pt x="5127" y="23086"/>
                  <a:pt x="5059" y="22218"/>
                </a:cubicBezTo>
                <a:cubicBezTo>
                  <a:pt x="4988" y="21372"/>
                  <a:pt x="4433" y="21005"/>
                  <a:pt x="3835" y="21005"/>
                </a:cubicBezTo>
                <a:cubicBezTo>
                  <a:pt x="3601" y="21005"/>
                  <a:pt x="3361" y="21061"/>
                  <a:pt x="3141" y="21166"/>
                </a:cubicBezTo>
                <a:cubicBezTo>
                  <a:pt x="2391" y="21523"/>
                  <a:pt x="2204" y="22593"/>
                  <a:pt x="2695" y="23450"/>
                </a:cubicBezTo>
                <a:cubicBezTo>
                  <a:pt x="3093" y="24144"/>
                  <a:pt x="4128" y="24649"/>
                  <a:pt x="5149" y="24649"/>
                </a:cubicBezTo>
                <a:cubicBezTo>
                  <a:pt x="5544" y="24649"/>
                  <a:pt x="5936" y="24573"/>
                  <a:pt x="6290" y="24404"/>
                </a:cubicBezTo>
                <a:cubicBezTo>
                  <a:pt x="7972" y="23595"/>
                  <a:pt x="7810" y="20871"/>
                  <a:pt x="7343" y="18589"/>
                </a:cubicBezTo>
                <a:lnTo>
                  <a:pt x="7343" y="18589"/>
                </a:lnTo>
                <a:cubicBezTo>
                  <a:pt x="8650" y="18010"/>
                  <a:pt x="9654" y="16841"/>
                  <a:pt x="9519" y="14903"/>
                </a:cubicBezTo>
                <a:cubicBezTo>
                  <a:pt x="9380" y="12907"/>
                  <a:pt x="7765" y="11904"/>
                  <a:pt x="6210" y="11904"/>
                </a:cubicBezTo>
                <a:cubicBezTo>
                  <a:pt x="5981" y="11904"/>
                  <a:pt x="5754" y="11925"/>
                  <a:pt x="5532" y="11969"/>
                </a:cubicBezTo>
                <a:lnTo>
                  <a:pt x="5532" y="11969"/>
                </a:lnTo>
                <a:cubicBezTo>
                  <a:pt x="5353" y="11269"/>
                  <a:pt x="5169" y="10513"/>
                  <a:pt x="4998" y="9746"/>
                </a:cubicBezTo>
                <a:lnTo>
                  <a:pt x="4998" y="9746"/>
                </a:lnTo>
                <a:cubicBezTo>
                  <a:pt x="6550" y="8165"/>
                  <a:pt x="8171" y="5764"/>
                  <a:pt x="7467" y="1816"/>
                </a:cubicBezTo>
                <a:cubicBezTo>
                  <a:pt x="7369" y="1254"/>
                  <a:pt x="7146" y="648"/>
                  <a:pt x="6700" y="282"/>
                </a:cubicBezTo>
                <a:cubicBezTo>
                  <a:pt x="6458" y="83"/>
                  <a:pt x="6212" y="0"/>
                  <a:pt x="5973" y="0"/>
                </a:cubicBezTo>
                <a:close/>
              </a:path>
            </a:pathLst>
          </a:custGeom>
          <a:solidFill>
            <a:srgbClr val="191919">
              <a:alpha val="2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2"/>
          <p:cNvSpPr/>
          <p:nvPr/>
        </p:nvSpPr>
        <p:spPr>
          <a:xfrm>
            <a:off x="7661854" y="4411658"/>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52"/>
          <p:cNvPicPr preferRelativeResize="0"/>
          <p:nvPr/>
        </p:nvPicPr>
        <p:blipFill rotWithShape="1">
          <a:blip r:embed="rId4">
            <a:alphaModFix/>
          </a:blip>
          <a:srcRect b="84551" l="0" r="59336" t="1739"/>
          <a:stretch/>
        </p:blipFill>
        <p:spPr>
          <a:xfrm flipH="1" rot="-5400000">
            <a:off x="-1506587" y="1498038"/>
            <a:ext cx="3718301" cy="705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53"/>
          <p:cNvPicPr preferRelativeResize="0"/>
          <p:nvPr>
            <p:ph idx="3" type="pic"/>
          </p:nvPr>
        </p:nvPicPr>
        <p:blipFill rotWithShape="1">
          <a:blip r:embed="rId3">
            <a:alphaModFix/>
          </a:blip>
          <a:srcRect b="32737" l="0" r="0" t="32733"/>
          <a:stretch/>
        </p:blipFill>
        <p:spPr>
          <a:xfrm>
            <a:off x="4658699" y="2648246"/>
            <a:ext cx="3772072" cy="1954202"/>
          </a:xfrm>
          <a:prstGeom prst="rect">
            <a:avLst/>
          </a:prstGeom>
        </p:spPr>
      </p:pic>
      <p:pic>
        <p:nvPicPr>
          <p:cNvPr id="522" name="Google Shape;522;p53"/>
          <p:cNvPicPr preferRelativeResize="0"/>
          <p:nvPr>
            <p:ph idx="4" type="pic"/>
          </p:nvPr>
        </p:nvPicPr>
        <p:blipFill rotWithShape="1">
          <a:blip r:embed="rId4">
            <a:alphaModFix/>
          </a:blip>
          <a:srcRect b="36838" l="0" r="0" t="20015"/>
          <a:stretch/>
        </p:blipFill>
        <p:spPr>
          <a:xfrm>
            <a:off x="685799" y="2648246"/>
            <a:ext cx="3799499" cy="1954196"/>
          </a:xfrm>
          <a:prstGeom prst="rect">
            <a:avLst/>
          </a:prstGeom>
        </p:spPr>
      </p:pic>
      <p:sp>
        <p:nvSpPr>
          <p:cNvPr id="523" name="Google Shape;523;p53"/>
          <p:cNvSpPr txBox="1"/>
          <p:nvPr>
            <p:ph type="title"/>
          </p:nvPr>
        </p:nvSpPr>
        <p:spPr>
          <a:xfrm>
            <a:off x="2951276" y="888300"/>
            <a:ext cx="5479500" cy="91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FLAMENCO TODAY</a:t>
            </a:r>
            <a:endParaRPr/>
          </a:p>
        </p:txBody>
      </p:sp>
      <p:sp>
        <p:nvSpPr>
          <p:cNvPr id="524" name="Google Shape;524;p53"/>
          <p:cNvSpPr txBox="1"/>
          <p:nvPr>
            <p:ph idx="2" type="title"/>
          </p:nvPr>
        </p:nvSpPr>
        <p:spPr>
          <a:xfrm>
            <a:off x="713225" y="539500"/>
            <a:ext cx="1218000" cy="91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25" name="Google Shape;525;p53"/>
          <p:cNvSpPr txBox="1"/>
          <p:nvPr>
            <p:ph idx="1" type="subTitle"/>
          </p:nvPr>
        </p:nvSpPr>
        <p:spPr>
          <a:xfrm>
            <a:off x="2951275" y="1840400"/>
            <a:ext cx="4385700" cy="3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526" name="Google Shape;526;p53"/>
          <p:cNvSpPr/>
          <p:nvPr/>
        </p:nvSpPr>
        <p:spPr>
          <a:xfrm>
            <a:off x="1425775" y="1808098"/>
            <a:ext cx="386252" cy="320204"/>
          </a:xfrm>
          <a:custGeom>
            <a:rect b="b" l="l" r="r" t="t"/>
            <a:pathLst>
              <a:path extrusionOk="0" h="9415" w="11357">
                <a:moveTo>
                  <a:pt x="3274" y="1"/>
                </a:moveTo>
                <a:lnTo>
                  <a:pt x="3274" y="1678"/>
                </a:lnTo>
                <a:lnTo>
                  <a:pt x="3274" y="7111"/>
                </a:lnTo>
                <a:lnTo>
                  <a:pt x="3292" y="7146"/>
                </a:lnTo>
                <a:cubicBezTo>
                  <a:pt x="3203" y="7057"/>
                  <a:pt x="3087" y="6977"/>
                  <a:pt x="2962" y="6923"/>
                </a:cubicBezTo>
                <a:cubicBezTo>
                  <a:pt x="2766" y="6843"/>
                  <a:pt x="2561" y="6807"/>
                  <a:pt x="2347" y="6798"/>
                </a:cubicBezTo>
                <a:cubicBezTo>
                  <a:pt x="2318" y="6797"/>
                  <a:pt x="2289" y="6797"/>
                  <a:pt x="2260" y="6797"/>
                </a:cubicBezTo>
                <a:cubicBezTo>
                  <a:pt x="1861" y="6797"/>
                  <a:pt x="1465" y="6909"/>
                  <a:pt x="1125" y="7084"/>
                </a:cubicBezTo>
                <a:cubicBezTo>
                  <a:pt x="759" y="7271"/>
                  <a:pt x="447" y="7557"/>
                  <a:pt x="268" y="7887"/>
                </a:cubicBezTo>
                <a:cubicBezTo>
                  <a:pt x="90" y="8217"/>
                  <a:pt x="0" y="8609"/>
                  <a:pt x="206" y="8931"/>
                </a:cubicBezTo>
                <a:cubicBezTo>
                  <a:pt x="420" y="9252"/>
                  <a:pt x="857" y="9386"/>
                  <a:pt x="1267" y="9412"/>
                </a:cubicBezTo>
                <a:cubicBezTo>
                  <a:pt x="1300" y="9414"/>
                  <a:pt x="1332" y="9414"/>
                  <a:pt x="1365" y="9414"/>
                </a:cubicBezTo>
                <a:cubicBezTo>
                  <a:pt x="1754" y="9414"/>
                  <a:pt x="2152" y="9317"/>
                  <a:pt x="2489" y="9145"/>
                </a:cubicBezTo>
                <a:cubicBezTo>
                  <a:pt x="2855" y="8957"/>
                  <a:pt x="3167" y="8690"/>
                  <a:pt x="3364" y="8351"/>
                </a:cubicBezTo>
                <a:cubicBezTo>
                  <a:pt x="3462" y="8190"/>
                  <a:pt x="3524" y="8012"/>
                  <a:pt x="3542" y="7824"/>
                </a:cubicBezTo>
                <a:cubicBezTo>
                  <a:pt x="3551" y="7735"/>
                  <a:pt x="3542" y="7655"/>
                  <a:pt x="3524" y="7575"/>
                </a:cubicBezTo>
                <a:lnTo>
                  <a:pt x="3533" y="1678"/>
                </a:lnTo>
                <a:lnTo>
                  <a:pt x="11071" y="1678"/>
                </a:lnTo>
                <a:lnTo>
                  <a:pt x="11071" y="6977"/>
                </a:lnTo>
                <a:lnTo>
                  <a:pt x="11089" y="7013"/>
                </a:lnTo>
                <a:cubicBezTo>
                  <a:pt x="11000" y="6923"/>
                  <a:pt x="10893" y="6843"/>
                  <a:pt x="10759" y="6790"/>
                </a:cubicBezTo>
                <a:cubicBezTo>
                  <a:pt x="10572" y="6709"/>
                  <a:pt x="10358" y="6674"/>
                  <a:pt x="10144" y="6665"/>
                </a:cubicBezTo>
                <a:cubicBezTo>
                  <a:pt x="10115" y="6663"/>
                  <a:pt x="10086" y="6663"/>
                  <a:pt x="10057" y="6663"/>
                </a:cubicBezTo>
                <a:cubicBezTo>
                  <a:pt x="9659" y="6663"/>
                  <a:pt x="9271" y="6775"/>
                  <a:pt x="8930" y="6950"/>
                </a:cubicBezTo>
                <a:cubicBezTo>
                  <a:pt x="8556" y="7137"/>
                  <a:pt x="8252" y="7423"/>
                  <a:pt x="8074" y="7753"/>
                </a:cubicBezTo>
                <a:cubicBezTo>
                  <a:pt x="7896" y="8083"/>
                  <a:pt x="7806" y="8476"/>
                  <a:pt x="8012" y="8797"/>
                </a:cubicBezTo>
                <a:cubicBezTo>
                  <a:pt x="8217" y="9118"/>
                  <a:pt x="8663" y="9252"/>
                  <a:pt x="9073" y="9279"/>
                </a:cubicBezTo>
                <a:cubicBezTo>
                  <a:pt x="9106" y="9280"/>
                  <a:pt x="9138" y="9281"/>
                  <a:pt x="9171" y="9281"/>
                </a:cubicBezTo>
                <a:cubicBezTo>
                  <a:pt x="9559" y="9281"/>
                  <a:pt x="9949" y="9184"/>
                  <a:pt x="10286" y="9011"/>
                </a:cubicBezTo>
                <a:cubicBezTo>
                  <a:pt x="10652" y="8824"/>
                  <a:pt x="10973" y="8556"/>
                  <a:pt x="11170" y="8217"/>
                </a:cubicBezTo>
                <a:cubicBezTo>
                  <a:pt x="11259" y="8056"/>
                  <a:pt x="11330" y="7878"/>
                  <a:pt x="11348" y="7691"/>
                </a:cubicBezTo>
                <a:cubicBezTo>
                  <a:pt x="11357" y="7601"/>
                  <a:pt x="11348" y="7521"/>
                  <a:pt x="11330" y="7441"/>
                </a:cubicBezTo>
                <a:lnTo>
                  <a:pt x="11330" y="1678"/>
                </a:lnTo>
                <a:lnTo>
                  <a:pt x="11339" y="1678"/>
                </a:lnTo>
                <a:lnTo>
                  <a:pt x="11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4"/>
          <p:cNvSpPr txBox="1"/>
          <p:nvPr>
            <p:ph type="title"/>
          </p:nvPr>
        </p:nvSpPr>
        <p:spPr>
          <a:xfrm>
            <a:off x="1284000" y="1760200"/>
            <a:ext cx="6576000" cy="11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532" name="Google Shape;532;p54"/>
          <p:cNvSpPr txBox="1"/>
          <p:nvPr>
            <p:ph idx="1" type="subTitle"/>
          </p:nvPr>
        </p:nvSpPr>
        <p:spPr>
          <a:xfrm>
            <a:off x="1284000" y="2886200"/>
            <a:ext cx="657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533" name="Google Shape;533;p54"/>
          <p:cNvSpPr/>
          <p:nvPr/>
        </p:nvSpPr>
        <p:spPr>
          <a:xfrm>
            <a:off x="7794048" y="4190401"/>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4"/>
          <p:cNvSpPr/>
          <p:nvPr/>
        </p:nvSpPr>
        <p:spPr>
          <a:xfrm>
            <a:off x="4258404" y="297083"/>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4"/>
          <p:cNvSpPr/>
          <p:nvPr/>
        </p:nvSpPr>
        <p:spPr>
          <a:xfrm>
            <a:off x="303675" y="2886201"/>
            <a:ext cx="819094" cy="2091344"/>
          </a:xfrm>
          <a:custGeom>
            <a:rect b="b" l="l" r="r" t="t"/>
            <a:pathLst>
              <a:path extrusionOk="0" h="24649" w="9654">
                <a:moveTo>
                  <a:pt x="5833" y="1677"/>
                </a:moveTo>
                <a:cubicBezTo>
                  <a:pt x="5985" y="1677"/>
                  <a:pt x="6134" y="1734"/>
                  <a:pt x="6272" y="1861"/>
                </a:cubicBezTo>
                <a:cubicBezTo>
                  <a:pt x="7084" y="2601"/>
                  <a:pt x="6914" y="4002"/>
                  <a:pt x="6798" y="4501"/>
                </a:cubicBezTo>
                <a:cubicBezTo>
                  <a:pt x="6474" y="5868"/>
                  <a:pt x="5615" y="6988"/>
                  <a:pt x="4632" y="7952"/>
                </a:cubicBezTo>
                <a:lnTo>
                  <a:pt x="4632" y="7952"/>
                </a:lnTo>
                <a:cubicBezTo>
                  <a:pt x="4351" y="6420"/>
                  <a:pt x="4185" y="4985"/>
                  <a:pt x="4283" y="4020"/>
                </a:cubicBezTo>
                <a:cubicBezTo>
                  <a:pt x="4407" y="2830"/>
                  <a:pt x="5151" y="1677"/>
                  <a:pt x="5833" y="1677"/>
                </a:cubicBezTo>
                <a:close/>
                <a:moveTo>
                  <a:pt x="6155" y="13544"/>
                </a:moveTo>
                <a:cubicBezTo>
                  <a:pt x="6871" y="13544"/>
                  <a:pt x="7501" y="13983"/>
                  <a:pt x="7797" y="14502"/>
                </a:cubicBezTo>
                <a:cubicBezTo>
                  <a:pt x="8094" y="15022"/>
                  <a:pt x="8390" y="16761"/>
                  <a:pt x="7163" y="17782"/>
                </a:cubicBezTo>
                <a:lnTo>
                  <a:pt x="7163" y="17782"/>
                </a:lnTo>
                <a:cubicBezTo>
                  <a:pt x="6887" y="16641"/>
                  <a:pt x="6577" y="15708"/>
                  <a:pt x="6468" y="15340"/>
                </a:cubicBezTo>
                <a:cubicBezTo>
                  <a:pt x="6376" y="15035"/>
                  <a:pt x="6187" y="14394"/>
                  <a:pt x="5955" y="13555"/>
                </a:cubicBezTo>
                <a:lnTo>
                  <a:pt x="5955" y="13555"/>
                </a:lnTo>
                <a:cubicBezTo>
                  <a:pt x="6022" y="13547"/>
                  <a:pt x="6089" y="13544"/>
                  <a:pt x="6155" y="13544"/>
                </a:cubicBezTo>
                <a:close/>
                <a:moveTo>
                  <a:pt x="4662" y="10078"/>
                </a:moveTo>
                <a:cubicBezTo>
                  <a:pt x="4874" y="10901"/>
                  <a:pt x="5042" y="11444"/>
                  <a:pt x="5059" y="11531"/>
                </a:cubicBezTo>
                <a:cubicBezTo>
                  <a:pt x="5072" y="11607"/>
                  <a:pt x="5117" y="11798"/>
                  <a:pt x="5181" y="12058"/>
                </a:cubicBezTo>
                <a:lnTo>
                  <a:pt x="5181" y="12058"/>
                </a:lnTo>
                <a:cubicBezTo>
                  <a:pt x="4822" y="12171"/>
                  <a:pt x="4488" y="12346"/>
                  <a:pt x="4202" y="12584"/>
                </a:cubicBezTo>
                <a:cubicBezTo>
                  <a:pt x="3819" y="12896"/>
                  <a:pt x="3480" y="13342"/>
                  <a:pt x="3301" y="13833"/>
                </a:cubicBezTo>
                <a:cubicBezTo>
                  <a:pt x="2820" y="15144"/>
                  <a:pt x="3408" y="16893"/>
                  <a:pt x="4746" y="17267"/>
                </a:cubicBezTo>
                <a:cubicBezTo>
                  <a:pt x="4397" y="16629"/>
                  <a:pt x="3523" y="14275"/>
                  <a:pt x="5584" y="13637"/>
                </a:cubicBezTo>
                <a:lnTo>
                  <a:pt x="5584" y="13637"/>
                </a:lnTo>
                <a:cubicBezTo>
                  <a:pt x="5841" y="14627"/>
                  <a:pt x="6102" y="15615"/>
                  <a:pt x="6138" y="15742"/>
                </a:cubicBezTo>
                <a:cubicBezTo>
                  <a:pt x="6407" y="16630"/>
                  <a:pt x="6616" y="17390"/>
                  <a:pt x="6776" y="18049"/>
                </a:cubicBezTo>
                <a:lnTo>
                  <a:pt x="6776" y="18049"/>
                </a:lnTo>
                <a:cubicBezTo>
                  <a:pt x="6562" y="18170"/>
                  <a:pt x="6315" y="18275"/>
                  <a:pt x="6031" y="18356"/>
                </a:cubicBezTo>
                <a:cubicBezTo>
                  <a:pt x="5792" y="18427"/>
                  <a:pt x="5520" y="18460"/>
                  <a:pt x="5234" y="18460"/>
                </a:cubicBezTo>
                <a:cubicBezTo>
                  <a:pt x="4261" y="18460"/>
                  <a:pt x="3122" y="18071"/>
                  <a:pt x="2543" y="17437"/>
                </a:cubicBezTo>
                <a:cubicBezTo>
                  <a:pt x="0" y="14671"/>
                  <a:pt x="2597" y="12093"/>
                  <a:pt x="2909" y="11718"/>
                </a:cubicBezTo>
                <a:cubicBezTo>
                  <a:pt x="3269" y="11292"/>
                  <a:pt x="3938" y="10771"/>
                  <a:pt x="4662" y="10078"/>
                </a:cubicBezTo>
                <a:close/>
                <a:moveTo>
                  <a:pt x="5973" y="0"/>
                </a:moveTo>
                <a:cubicBezTo>
                  <a:pt x="5418" y="0"/>
                  <a:pt x="4899" y="442"/>
                  <a:pt x="4550" y="897"/>
                </a:cubicBezTo>
                <a:cubicBezTo>
                  <a:pt x="3926" y="1700"/>
                  <a:pt x="3667" y="3475"/>
                  <a:pt x="3721" y="4466"/>
                </a:cubicBezTo>
                <a:cubicBezTo>
                  <a:pt x="3795" y="5809"/>
                  <a:pt x="4012" y="7159"/>
                  <a:pt x="4251" y="8314"/>
                </a:cubicBezTo>
                <a:lnTo>
                  <a:pt x="4251" y="8314"/>
                </a:lnTo>
                <a:cubicBezTo>
                  <a:pt x="4223" y="8339"/>
                  <a:pt x="4195" y="8365"/>
                  <a:pt x="4167" y="8391"/>
                </a:cubicBezTo>
                <a:cubicBezTo>
                  <a:pt x="3034" y="9417"/>
                  <a:pt x="1704" y="10684"/>
                  <a:pt x="973" y="12049"/>
                </a:cubicBezTo>
                <a:cubicBezTo>
                  <a:pt x="170" y="13538"/>
                  <a:pt x="295" y="15983"/>
                  <a:pt x="1446" y="17348"/>
                </a:cubicBezTo>
                <a:cubicBezTo>
                  <a:pt x="1838" y="17812"/>
                  <a:pt x="2828" y="18775"/>
                  <a:pt x="4336" y="18989"/>
                </a:cubicBezTo>
                <a:cubicBezTo>
                  <a:pt x="4585" y="19023"/>
                  <a:pt x="4845" y="19041"/>
                  <a:pt x="5110" y="19041"/>
                </a:cubicBezTo>
                <a:cubicBezTo>
                  <a:pt x="5714" y="19041"/>
                  <a:pt x="6346" y="18949"/>
                  <a:pt x="6936" y="18748"/>
                </a:cubicBezTo>
                <a:lnTo>
                  <a:pt x="6936" y="18748"/>
                </a:lnTo>
                <a:cubicBezTo>
                  <a:pt x="7321" y="20552"/>
                  <a:pt x="7287" y="21498"/>
                  <a:pt x="7164" y="22379"/>
                </a:cubicBezTo>
                <a:cubicBezTo>
                  <a:pt x="7021" y="23370"/>
                  <a:pt x="6050" y="24182"/>
                  <a:pt x="5129" y="24182"/>
                </a:cubicBezTo>
                <a:cubicBezTo>
                  <a:pt x="4675" y="24182"/>
                  <a:pt x="4232" y="23984"/>
                  <a:pt x="3908" y="23512"/>
                </a:cubicBezTo>
                <a:lnTo>
                  <a:pt x="3908" y="23512"/>
                </a:lnTo>
                <a:cubicBezTo>
                  <a:pt x="3924" y="23514"/>
                  <a:pt x="3941" y="23515"/>
                  <a:pt x="3959" y="23515"/>
                </a:cubicBezTo>
                <a:cubicBezTo>
                  <a:pt x="4328" y="23515"/>
                  <a:pt x="5127" y="23086"/>
                  <a:pt x="5059" y="22218"/>
                </a:cubicBezTo>
                <a:cubicBezTo>
                  <a:pt x="4988" y="21372"/>
                  <a:pt x="4433" y="21005"/>
                  <a:pt x="3835" y="21005"/>
                </a:cubicBezTo>
                <a:cubicBezTo>
                  <a:pt x="3601" y="21005"/>
                  <a:pt x="3361" y="21061"/>
                  <a:pt x="3141" y="21166"/>
                </a:cubicBezTo>
                <a:cubicBezTo>
                  <a:pt x="2391" y="21523"/>
                  <a:pt x="2204" y="22593"/>
                  <a:pt x="2695" y="23450"/>
                </a:cubicBezTo>
                <a:cubicBezTo>
                  <a:pt x="3093" y="24144"/>
                  <a:pt x="4128" y="24649"/>
                  <a:pt x="5149" y="24649"/>
                </a:cubicBezTo>
                <a:cubicBezTo>
                  <a:pt x="5544" y="24649"/>
                  <a:pt x="5936" y="24573"/>
                  <a:pt x="6290" y="24404"/>
                </a:cubicBezTo>
                <a:cubicBezTo>
                  <a:pt x="7972" y="23595"/>
                  <a:pt x="7810" y="20871"/>
                  <a:pt x="7343" y="18589"/>
                </a:cubicBezTo>
                <a:lnTo>
                  <a:pt x="7343" y="18589"/>
                </a:lnTo>
                <a:cubicBezTo>
                  <a:pt x="8650" y="18010"/>
                  <a:pt x="9654" y="16841"/>
                  <a:pt x="9519" y="14903"/>
                </a:cubicBezTo>
                <a:cubicBezTo>
                  <a:pt x="9380" y="12907"/>
                  <a:pt x="7765" y="11904"/>
                  <a:pt x="6210" y="11904"/>
                </a:cubicBezTo>
                <a:cubicBezTo>
                  <a:pt x="5981" y="11904"/>
                  <a:pt x="5754" y="11925"/>
                  <a:pt x="5532" y="11969"/>
                </a:cubicBezTo>
                <a:lnTo>
                  <a:pt x="5532" y="11969"/>
                </a:lnTo>
                <a:cubicBezTo>
                  <a:pt x="5353" y="11269"/>
                  <a:pt x="5169" y="10513"/>
                  <a:pt x="4998" y="9746"/>
                </a:cubicBezTo>
                <a:lnTo>
                  <a:pt x="4998" y="9746"/>
                </a:lnTo>
                <a:cubicBezTo>
                  <a:pt x="6550" y="8165"/>
                  <a:pt x="8171" y="5764"/>
                  <a:pt x="7467" y="1816"/>
                </a:cubicBezTo>
                <a:cubicBezTo>
                  <a:pt x="7369" y="1254"/>
                  <a:pt x="7146" y="648"/>
                  <a:pt x="6700" y="282"/>
                </a:cubicBezTo>
                <a:cubicBezTo>
                  <a:pt x="6458" y="83"/>
                  <a:pt x="6212" y="0"/>
                  <a:pt x="5973" y="0"/>
                </a:cubicBezTo>
                <a:close/>
              </a:path>
            </a:pathLst>
          </a:custGeom>
          <a:solidFill>
            <a:srgbClr val="191919">
              <a:alpha val="2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5"/>
          <p:cNvSpPr txBox="1"/>
          <p:nvPr>
            <p:ph idx="1" type="subTitle"/>
          </p:nvPr>
        </p:nvSpPr>
        <p:spPr>
          <a:xfrm>
            <a:off x="2223600" y="1297287"/>
            <a:ext cx="46968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541" name="Google Shape;541;p55"/>
          <p:cNvSpPr txBox="1"/>
          <p:nvPr>
            <p:ph type="title"/>
          </p:nvPr>
        </p:nvSpPr>
        <p:spPr>
          <a:xfrm>
            <a:off x="2223600" y="539286"/>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542" name="Google Shape;542;p55"/>
          <p:cNvSpPr txBox="1"/>
          <p:nvPr>
            <p:ph idx="2" type="title"/>
          </p:nvPr>
        </p:nvSpPr>
        <p:spPr>
          <a:xfrm>
            <a:off x="2223600" y="1967931"/>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543" name="Google Shape;543;p55"/>
          <p:cNvSpPr txBox="1"/>
          <p:nvPr>
            <p:ph idx="3" type="subTitle"/>
          </p:nvPr>
        </p:nvSpPr>
        <p:spPr>
          <a:xfrm>
            <a:off x="2223600" y="2728503"/>
            <a:ext cx="46968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544" name="Google Shape;544;p55"/>
          <p:cNvSpPr txBox="1"/>
          <p:nvPr>
            <p:ph idx="4" type="title"/>
          </p:nvPr>
        </p:nvSpPr>
        <p:spPr>
          <a:xfrm>
            <a:off x="2223600" y="3463132"/>
            <a:ext cx="4696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545" name="Google Shape;545;p55"/>
          <p:cNvSpPr txBox="1"/>
          <p:nvPr>
            <p:ph idx="5" type="subTitle"/>
          </p:nvPr>
        </p:nvSpPr>
        <p:spPr>
          <a:xfrm>
            <a:off x="2223600" y="4226276"/>
            <a:ext cx="46968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sp>
        <p:nvSpPr>
          <p:cNvPr id="546" name="Google Shape;546;p55"/>
          <p:cNvSpPr/>
          <p:nvPr/>
        </p:nvSpPr>
        <p:spPr>
          <a:xfrm>
            <a:off x="7904123" y="4528501"/>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5"/>
          <p:cNvSpPr/>
          <p:nvPr/>
        </p:nvSpPr>
        <p:spPr>
          <a:xfrm>
            <a:off x="1146200" y="745823"/>
            <a:ext cx="386252" cy="320204"/>
          </a:xfrm>
          <a:custGeom>
            <a:rect b="b" l="l" r="r" t="t"/>
            <a:pathLst>
              <a:path extrusionOk="0" h="9415" w="11357">
                <a:moveTo>
                  <a:pt x="3274" y="1"/>
                </a:moveTo>
                <a:lnTo>
                  <a:pt x="3274" y="1678"/>
                </a:lnTo>
                <a:lnTo>
                  <a:pt x="3274" y="7111"/>
                </a:lnTo>
                <a:lnTo>
                  <a:pt x="3292" y="7146"/>
                </a:lnTo>
                <a:cubicBezTo>
                  <a:pt x="3203" y="7057"/>
                  <a:pt x="3087" y="6977"/>
                  <a:pt x="2962" y="6923"/>
                </a:cubicBezTo>
                <a:cubicBezTo>
                  <a:pt x="2766" y="6843"/>
                  <a:pt x="2561" y="6807"/>
                  <a:pt x="2347" y="6798"/>
                </a:cubicBezTo>
                <a:cubicBezTo>
                  <a:pt x="2318" y="6797"/>
                  <a:pt x="2289" y="6797"/>
                  <a:pt x="2260" y="6797"/>
                </a:cubicBezTo>
                <a:cubicBezTo>
                  <a:pt x="1861" y="6797"/>
                  <a:pt x="1465" y="6909"/>
                  <a:pt x="1125" y="7084"/>
                </a:cubicBezTo>
                <a:cubicBezTo>
                  <a:pt x="759" y="7271"/>
                  <a:pt x="447" y="7557"/>
                  <a:pt x="268" y="7887"/>
                </a:cubicBezTo>
                <a:cubicBezTo>
                  <a:pt x="90" y="8217"/>
                  <a:pt x="0" y="8609"/>
                  <a:pt x="206" y="8931"/>
                </a:cubicBezTo>
                <a:cubicBezTo>
                  <a:pt x="420" y="9252"/>
                  <a:pt x="857" y="9386"/>
                  <a:pt x="1267" y="9412"/>
                </a:cubicBezTo>
                <a:cubicBezTo>
                  <a:pt x="1300" y="9414"/>
                  <a:pt x="1332" y="9414"/>
                  <a:pt x="1365" y="9414"/>
                </a:cubicBezTo>
                <a:cubicBezTo>
                  <a:pt x="1754" y="9414"/>
                  <a:pt x="2152" y="9317"/>
                  <a:pt x="2489" y="9145"/>
                </a:cubicBezTo>
                <a:cubicBezTo>
                  <a:pt x="2855" y="8957"/>
                  <a:pt x="3167" y="8690"/>
                  <a:pt x="3364" y="8351"/>
                </a:cubicBezTo>
                <a:cubicBezTo>
                  <a:pt x="3462" y="8190"/>
                  <a:pt x="3524" y="8012"/>
                  <a:pt x="3542" y="7824"/>
                </a:cubicBezTo>
                <a:cubicBezTo>
                  <a:pt x="3551" y="7735"/>
                  <a:pt x="3542" y="7655"/>
                  <a:pt x="3524" y="7575"/>
                </a:cubicBezTo>
                <a:lnTo>
                  <a:pt x="3533" y="1678"/>
                </a:lnTo>
                <a:lnTo>
                  <a:pt x="11071" y="1678"/>
                </a:lnTo>
                <a:lnTo>
                  <a:pt x="11071" y="6977"/>
                </a:lnTo>
                <a:lnTo>
                  <a:pt x="11089" y="7013"/>
                </a:lnTo>
                <a:cubicBezTo>
                  <a:pt x="11000" y="6923"/>
                  <a:pt x="10893" y="6843"/>
                  <a:pt x="10759" y="6790"/>
                </a:cubicBezTo>
                <a:cubicBezTo>
                  <a:pt x="10572" y="6709"/>
                  <a:pt x="10358" y="6674"/>
                  <a:pt x="10144" y="6665"/>
                </a:cubicBezTo>
                <a:cubicBezTo>
                  <a:pt x="10115" y="6663"/>
                  <a:pt x="10086" y="6663"/>
                  <a:pt x="10057" y="6663"/>
                </a:cubicBezTo>
                <a:cubicBezTo>
                  <a:pt x="9659" y="6663"/>
                  <a:pt x="9271" y="6775"/>
                  <a:pt x="8930" y="6950"/>
                </a:cubicBezTo>
                <a:cubicBezTo>
                  <a:pt x="8556" y="7137"/>
                  <a:pt x="8252" y="7423"/>
                  <a:pt x="8074" y="7753"/>
                </a:cubicBezTo>
                <a:cubicBezTo>
                  <a:pt x="7896" y="8083"/>
                  <a:pt x="7806" y="8476"/>
                  <a:pt x="8012" y="8797"/>
                </a:cubicBezTo>
                <a:cubicBezTo>
                  <a:pt x="8217" y="9118"/>
                  <a:pt x="8663" y="9252"/>
                  <a:pt x="9073" y="9279"/>
                </a:cubicBezTo>
                <a:cubicBezTo>
                  <a:pt x="9106" y="9280"/>
                  <a:pt x="9138" y="9281"/>
                  <a:pt x="9171" y="9281"/>
                </a:cubicBezTo>
                <a:cubicBezTo>
                  <a:pt x="9559" y="9281"/>
                  <a:pt x="9949" y="9184"/>
                  <a:pt x="10286" y="9011"/>
                </a:cubicBezTo>
                <a:cubicBezTo>
                  <a:pt x="10652" y="8824"/>
                  <a:pt x="10973" y="8556"/>
                  <a:pt x="11170" y="8217"/>
                </a:cubicBezTo>
                <a:cubicBezTo>
                  <a:pt x="11259" y="8056"/>
                  <a:pt x="11330" y="7878"/>
                  <a:pt x="11348" y="7691"/>
                </a:cubicBezTo>
                <a:cubicBezTo>
                  <a:pt x="11357" y="7601"/>
                  <a:pt x="11348" y="7521"/>
                  <a:pt x="11330" y="7441"/>
                </a:cubicBezTo>
                <a:lnTo>
                  <a:pt x="11330" y="1678"/>
                </a:lnTo>
                <a:lnTo>
                  <a:pt x="11339" y="1678"/>
                </a:lnTo>
                <a:lnTo>
                  <a:pt x="11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322" name="Google Shape;322;p38"/>
          <p:cNvGraphicFramePr/>
          <p:nvPr/>
        </p:nvGraphicFramePr>
        <p:xfrm>
          <a:off x="685800" y="1781441"/>
          <a:ext cx="3000000" cy="3000000"/>
        </p:xfrm>
        <a:graphic>
          <a:graphicData uri="http://schemas.openxmlformats.org/drawingml/2006/table">
            <a:tbl>
              <a:tblPr>
                <a:noFill/>
                <a:tableStyleId>{5C058A49-45B9-46F2-907C-0CC40AC5B398}</a:tableStyleId>
              </a:tblPr>
              <a:tblGrid>
                <a:gridCol w="2631500"/>
                <a:gridCol w="5106700"/>
              </a:tblGrid>
              <a:tr h="361525">
                <a:tc>
                  <a:txBody>
                    <a:bodyPr/>
                    <a:lstStyle/>
                    <a:p>
                      <a:pPr indent="0" lvl="0" marL="0" rtl="0" algn="l">
                        <a:spcBef>
                          <a:spcPts val="0"/>
                        </a:spcBef>
                        <a:spcAft>
                          <a:spcPts val="0"/>
                        </a:spcAft>
                        <a:buNone/>
                      </a:pPr>
                      <a:r>
                        <a:rPr b="1" lang="en" sz="1000" u="sng">
                          <a:solidFill>
                            <a:schemeClr val="accent1"/>
                          </a:solidFill>
                          <a:latin typeface="Golos Text"/>
                          <a:ea typeface="Golos Text"/>
                          <a:cs typeface="Golos Text"/>
                          <a:sym typeface="Golos Text"/>
                          <a:hlinkClick action="ppaction://hlinksldjump" r:id="rId3">
                            <a:extLst>
                              <a:ext uri="{A12FA001-AC4F-418D-AE19-62706E023703}">
                                <ahyp:hlinkClr val="tx"/>
                              </a:ext>
                            </a:extLst>
                          </a:hlinkClick>
                        </a:rPr>
                        <a:t>FONTS</a:t>
                      </a:r>
                      <a:endParaRPr b="1" sz="1000" u="sng">
                        <a:solidFill>
                          <a:schemeClr val="accent1"/>
                        </a:solidFill>
                        <a:latin typeface="Golos Text"/>
                        <a:ea typeface="Golos Text"/>
                        <a:cs typeface="Golos Text"/>
                        <a:sym typeface="Golos Text"/>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rgbClr val="191919"/>
                          </a:solidFill>
                          <a:latin typeface="Golos Text"/>
                          <a:ea typeface="Golos Text"/>
                          <a:cs typeface="Golos Text"/>
                          <a:sym typeface="Golos Text"/>
                        </a:rPr>
                        <a:t>To view this template correctly in PowerPoint, download and install the fonts we used</a:t>
                      </a:r>
                      <a:endParaRPr sz="1000">
                        <a:solidFill>
                          <a:srgbClr val="191919"/>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accent1"/>
                          </a:solidFill>
                          <a:latin typeface="Golos Text"/>
                          <a:ea typeface="Golos Text"/>
                          <a:cs typeface="Golos Text"/>
                          <a:sym typeface="Golos Text"/>
                          <a:hlinkClick action="ppaction://hlinksldjump" r:id="rId4">
                            <a:extLst>
                              <a:ext uri="{A12FA001-AC4F-418D-AE19-62706E023703}">
                                <ahyp:hlinkClr val="tx"/>
                              </a:ext>
                            </a:extLst>
                          </a:hlinkClick>
                        </a:rPr>
                        <a:t>USED</a:t>
                      </a:r>
                      <a:r>
                        <a:rPr lang="en" sz="1000">
                          <a:solidFill>
                            <a:schemeClr val="accent1"/>
                          </a:solidFill>
                          <a:uFill>
                            <a:noFill/>
                          </a:uFill>
                          <a:latin typeface="Golos Text"/>
                          <a:ea typeface="Golos Text"/>
                          <a:cs typeface="Golos Text"/>
                          <a:sym typeface="Golos Text"/>
                          <a:hlinkClick action="ppaction://hlinksldjump" r:id="rId5">
                            <a:extLst>
                              <a:ext uri="{A12FA001-AC4F-418D-AE19-62706E023703}">
                                <ahyp:hlinkClr val="tx"/>
                              </a:ext>
                            </a:extLst>
                          </a:hlinkClick>
                        </a:rPr>
                        <a:t> </a:t>
                      </a:r>
                      <a:r>
                        <a:rPr lang="en" sz="1000">
                          <a:solidFill>
                            <a:schemeClr val="accent1"/>
                          </a:solidFill>
                          <a:latin typeface="Golos Text"/>
                          <a:ea typeface="Golos Text"/>
                          <a:cs typeface="Golos Text"/>
                          <a:sym typeface="Golos Text"/>
                        </a:rPr>
                        <a:t>AND</a:t>
                      </a:r>
                      <a:r>
                        <a:rPr b="1" lang="en" sz="1000">
                          <a:solidFill>
                            <a:schemeClr val="accent1"/>
                          </a:solidFill>
                          <a:latin typeface="Golos Text"/>
                          <a:ea typeface="Golos Text"/>
                          <a:cs typeface="Golos Text"/>
                          <a:sym typeface="Golos Text"/>
                        </a:rPr>
                        <a:t> </a:t>
                      </a:r>
                      <a:r>
                        <a:rPr b="1" lang="en" sz="1000" u="sng">
                          <a:solidFill>
                            <a:schemeClr val="accent1"/>
                          </a:solidFill>
                          <a:latin typeface="Golos Text"/>
                          <a:ea typeface="Golos Text"/>
                          <a:cs typeface="Golos Text"/>
                          <a:sym typeface="Golos Text"/>
                          <a:hlinkClick action="ppaction://hlinksldjump" r:id="rId6">
                            <a:extLst>
                              <a:ext uri="{A12FA001-AC4F-418D-AE19-62706E023703}">
                                <ahyp:hlinkClr val="tx"/>
                              </a:ext>
                            </a:extLst>
                          </a:hlinkClick>
                        </a:rPr>
                        <a:t>ALTERNATIVE</a:t>
                      </a:r>
                      <a:r>
                        <a:rPr b="1" lang="en" sz="1000" u="sng">
                          <a:solidFill>
                            <a:schemeClr val="accent1"/>
                          </a:solidFill>
                          <a:latin typeface="Golos Text"/>
                          <a:ea typeface="Golos Text"/>
                          <a:cs typeface="Golos Text"/>
                          <a:sym typeface="Golos Text"/>
                          <a:hlinkClick action="ppaction://hlinksldjump" r:id="rId7">
                            <a:extLst>
                              <a:ext uri="{A12FA001-AC4F-418D-AE19-62706E023703}">
                                <ahyp:hlinkClr val="tx"/>
                              </a:ext>
                            </a:extLst>
                          </a:hlinkClick>
                        </a:rPr>
                        <a:t> RESOURCES</a:t>
                      </a:r>
                      <a:endParaRPr b="1" sz="1000" u="sng">
                        <a:solidFill>
                          <a:schemeClr val="accent1"/>
                        </a:solidFill>
                        <a:latin typeface="Golos Text"/>
                        <a:ea typeface="Golos Text"/>
                        <a:cs typeface="Golos Text"/>
                        <a:sym typeface="Golos Text"/>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1000">
                          <a:solidFill>
                            <a:srgbClr val="191919"/>
                          </a:solidFill>
                          <a:latin typeface="Golos Text"/>
                          <a:ea typeface="Golos Text"/>
                          <a:cs typeface="Golos Text"/>
                          <a:sym typeface="Golos Text"/>
                        </a:rPr>
                        <a:t>An assortment of graphic resources that are suitable for use in this presentation</a:t>
                      </a:r>
                      <a:endParaRPr sz="1000">
                        <a:solidFill>
                          <a:srgbClr val="191919"/>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accent1"/>
                          </a:solidFill>
                          <a:latin typeface="Golos Text"/>
                          <a:ea typeface="Golos Text"/>
                          <a:cs typeface="Golos Text"/>
                          <a:sym typeface="Golos Text"/>
                          <a:hlinkClick action="ppaction://hlinksldjump" r:id="rId8">
                            <a:extLst>
                              <a:ext uri="{A12FA001-AC4F-418D-AE19-62706E023703}">
                                <ahyp:hlinkClr val="tx"/>
                              </a:ext>
                            </a:extLst>
                          </a:hlinkClick>
                        </a:rPr>
                        <a:t>THANKS SLIDE</a:t>
                      </a:r>
                      <a:endParaRPr b="1" sz="1000" u="sng">
                        <a:solidFill>
                          <a:schemeClr val="accent1"/>
                        </a:solidFill>
                        <a:latin typeface="Golos Text"/>
                        <a:ea typeface="Golos Text"/>
                        <a:cs typeface="Golos Text"/>
                        <a:sym typeface="Golos Text"/>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rgbClr val="191919"/>
                          </a:solidFill>
                          <a:latin typeface="Golos Text"/>
                          <a:ea typeface="Golos Text"/>
                          <a:cs typeface="Golos Text"/>
                          <a:sym typeface="Golos Text"/>
                        </a:rPr>
                        <a:t>You must keep it so that proper credits for our design are given</a:t>
                      </a:r>
                      <a:endParaRPr sz="1000">
                        <a:solidFill>
                          <a:srgbClr val="191919"/>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accent1"/>
                          </a:solidFill>
                          <a:latin typeface="Golos Text"/>
                          <a:ea typeface="Golos Text"/>
                          <a:cs typeface="Golos Text"/>
                          <a:sym typeface="Golos Text"/>
                          <a:hlinkClick action="ppaction://hlinksldjump" r:id="rId9">
                            <a:extLst>
                              <a:ext uri="{A12FA001-AC4F-418D-AE19-62706E023703}">
                                <ahyp:hlinkClr val="tx"/>
                              </a:ext>
                            </a:extLst>
                          </a:hlinkClick>
                        </a:rPr>
                        <a:t>COLORS</a:t>
                      </a:r>
                      <a:endParaRPr b="1" sz="1000" u="sng">
                        <a:solidFill>
                          <a:schemeClr val="accent1"/>
                        </a:solidFill>
                        <a:latin typeface="Golos Text"/>
                        <a:ea typeface="Golos Text"/>
                        <a:cs typeface="Golos Text"/>
                        <a:sym typeface="Golos Text"/>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rgbClr val="191919"/>
                          </a:solidFill>
                          <a:latin typeface="Golos Text"/>
                          <a:ea typeface="Golos Text"/>
                          <a:cs typeface="Golos Text"/>
                          <a:sym typeface="Golos Text"/>
                        </a:rPr>
                        <a:t>All the colors used in this presentation</a:t>
                      </a:r>
                      <a:endParaRPr sz="1000">
                        <a:solidFill>
                          <a:srgbClr val="191919"/>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accent1"/>
                          </a:solidFill>
                          <a:latin typeface="Golos Text"/>
                          <a:ea typeface="Golos Text"/>
                          <a:cs typeface="Golos Text"/>
                          <a:sym typeface="Golos Text"/>
                          <a:hlinkClick action="ppaction://hlinksldjump" r:id="rId10">
                            <a:extLst>
                              <a:ext uri="{A12FA001-AC4F-418D-AE19-62706E023703}">
                                <ahyp:hlinkClr val="tx"/>
                              </a:ext>
                            </a:extLst>
                          </a:hlinkClick>
                        </a:rPr>
                        <a:t>ICONS</a:t>
                      </a:r>
                      <a:r>
                        <a:rPr b="1" lang="en" sz="1000">
                          <a:solidFill>
                            <a:schemeClr val="accent1"/>
                          </a:solidFill>
                          <a:latin typeface="Golos Text"/>
                          <a:ea typeface="Golos Text"/>
                          <a:cs typeface="Golos Text"/>
                          <a:sym typeface="Golos Text"/>
                        </a:rPr>
                        <a:t> </a:t>
                      </a:r>
                      <a:r>
                        <a:rPr lang="en" sz="1000">
                          <a:solidFill>
                            <a:schemeClr val="accent1"/>
                          </a:solidFill>
                          <a:latin typeface="Golos Text"/>
                          <a:ea typeface="Golos Text"/>
                          <a:cs typeface="Golos Text"/>
                          <a:sym typeface="Golos Text"/>
                        </a:rPr>
                        <a:t>AND</a:t>
                      </a:r>
                      <a:r>
                        <a:rPr b="1" lang="en" sz="1000">
                          <a:solidFill>
                            <a:schemeClr val="accent1"/>
                          </a:solidFill>
                          <a:latin typeface="Golos Text"/>
                          <a:ea typeface="Golos Text"/>
                          <a:cs typeface="Golos Text"/>
                          <a:sym typeface="Golos Text"/>
                        </a:rPr>
                        <a:t> </a:t>
                      </a:r>
                      <a:r>
                        <a:rPr b="1" lang="en" sz="1000" u="sng">
                          <a:solidFill>
                            <a:schemeClr val="accent1"/>
                          </a:solidFill>
                          <a:latin typeface="Golos Text"/>
                          <a:ea typeface="Golos Text"/>
                          <a:cs typeface="Golos Text"/>
                          <a:sym typeface="Golos Text"/>
                          <a:hlinkClick action="ppaction://hlinksldjump" r:id="rId11">
                            <a:extLst>
                              <a:ext uri="{A12FA001-AC4F-418D-AE19-62706E023703}">
                                <ahyp:hlinkClr val="tx"/>
                              </a:ext>
                            </a:extLst>
                          </a:hlinkClick>
                        </a:rPr>
                        <a:t>INFOGRAPHIC RESOURCES</a:t>
                      </a:r>
                      <a:endParaRPr b="1" sz="1000" u="sng">
                        <a:solidFill>
                          <a:schemeClr val="accent1"/>
                        </a:solidFill>
                        <a:latin typeface="Golos Text"/>
                        <a:ea typeface="Golos Text"/>
                        <a:cs typeface="Golos Text"/>
                        <a:sym typeface="Golos Text"/>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rgbClr val="191919"/>
                          </a:solidFill>
                          <a:latin typeface="Golos Text"/>
                          <a:ea typeface="Golos Text"/>
                          <a:cs typeface="Golos Text"/>
                          <a:sym typeface="Golos Text"/>
                        </a:rPr>
                        <a:t>These can be used in the template, and their size and color can be edited</a:t>
                      </a:r>
                      <a:endParaRPr sz="1000">
                        <a:solidFill>
                          <a:srgbClr val="191919"/>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a:solidFill>
                            <a:schemeClr val="accent1"/>
                          </a:solidFill>
                          <a:latin typeface="Golos Text"/>
                          <a:ea typeface="Golos Text"/>
                          <a:cs typeface="Golos Text"/>
                          <a:sym typeface="Golos Text"/>
                        </a:rPr>
                        <a:t>EDITABLE PRESENTATION THEME </a:t>
                      </a:r>
                      <a:endParaRPr sz="1000">
                        <a:solidFill>
                          <a:schemeClr val="accent1"/>
                        </a:solidFill>
                        <a:latin typeface="Golos Text"/>
                        <a:ea typeface="Golos Text"/>
                        <a:cs typeface="Golos Text"/>
                        <a:sym typeface="Golos Text"/>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rgbClr val="191919"/>
                          </a:solidFill>
                          <a:latin typeface="Golos Text"/>
                          <a:ea typeface="Golos Text"/>
                          <a:cs typeface="Golos Text"/>
                          <a:sym typeface="Golos Text"/>
                        </a:rPr>
                        <a:t>You can edit the master slides easily. For more info, click </a:t>
                      </a:r>
                      <a:r>
                        <a:rPr b="1" lang="en" sz="1000" u="sng">
                          <a:solidFill>
                            <a:srgbClr val="191919"/>
                          </a:solidFill>
                          <a:latin typeface="Golos Text"/>
                          <a:ea typeface="Golos Text"/>
                          <a:cs typeface="Golos Text"/>
                          <a:sym typeface="Golos Text"/>
                          <a:hlinkClick r:id="rId12">
                            <a:extLst>
                              <a:ext uri="{A12FA001-AC4F-418D-AE19-62706E023703}">
                                <ahyp:hlinkClr val="tx"/>
                              </a:ext>
                            </a:extLst>
                          </a:hlinkClick>
                        </a:rPr>
                        <a:t>here</a:t>
                      </a:r>
                      <a:endParaRPr b="1" sz="1000">
                        <a:solidFill>
                          <a:srgbClr val="191919"/>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323" name="Google Shape;323;p38"/>
          <p:cNvSpPr txBox="1"/>
          <p:nvPr/>
        </p:nvSpPr>
        <p:spPr>
          <a:xfrm>
            <a:off x="1545485" y="4133675"/>
            <a:ext cx="21789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Golos Text"/>
                <a:ea typeface="Golos Text"/>
                <a:cs typeface="Golos Text"/>
                <a:sym typeface="Golos Text"/>
              </a:rPr>
              <a:t>For more info:</a:t>
            </a:r>
            <a:br>
              <a:rPr lang="en" sz="1000">
                <a:solidFill>
                  <a:schemeClr val="dk1"/>
                </a:solidFill>
                <a:latin typeface="Golos Text"/>
                <a:ea typeface="Golos Text"/>
                <a:cs typeface="Golos Text"/>
                <a:sym typeface="Golos Text"/>
              </a:rPr>
            </a:br>
            <a:r>
              <a:rPr b="1" lang="en" sz="1000" u="sng">
                <a:solidFill>
                  <a:schemeClr val="dk1"/>
                </a:solidFill>
                <a:latin typeface="Golos Text"/>
                <a:ea typeface="Golos Text"/>
                <a:cs typeface="Golos Text"/>
                <a:sym typeface="Golos Text"/>
                <a:hlinkClick r:id="rId13">
                  <a:extLst>
                    <a:ext uri="{A12FA001-AC4F-418D-AE19-62706E023703}">
                      <ahyp:hlinkClr val="tx"/>
                    </a:ext>
                  </a:extLst>
                </a:hlinkClick>
              </a:rPr>
              <a:t>SLIDESGO</a:t>
            </a:r>
            <a:r>
              <a:rPr b="1" lang="en" sz="1000">
                <a:solidFill>
                  <a:schemeClr val="dk1"/>
                </a:solidFill>
                <a:latin typeface="Golos Text"/>
                <a:ea typeface="Golos Text"/>
                <a:cs typeface="Golos Text"/>
                <a:sym typeface="Golos Text"/>
              </a:rPr>
              <a:t> | </a:t>
            </a:r>
            <a:r>
              <a:rPr b="1" lang="en" sz="1000" u="sng">
                <a:solidFill>
                  <a:schemeClr val="dk1"/>
                </a:solidFill>
                <a:latin typeface="Golos Text"/>
                <a:ea typeface="Golos Text"/>
                <a:cs typeface="Golos Text"/>
                <a:sym typeface="Golos Text"/>
                <a:hlinkClick r:id="rId14">
                  <a:extLst>
                    <a:ext uri="{A12FA001-AC4F-418D-AE19-62706E023703}">
                      <ahyp:hlinkClr val="tx"/>
                    </a:ext>
                  </a:extLst>
                </a:hlinkClick>
              </a:rPr>
              <a:t>BLOG</a:t>
            </a:r>
            <a:r>
              <a:rPr b="1" lang="en" sz="1000">
                <a:solidFill>
                  <a:schemeClr val="dk1"/>
                </a:solidFill>
                <a:latin typeface="Golos Text"/>
                <a:ea typeface="Golos Text"/>
                <a:cs typeface="Golos Text"/>
                <a:sym typeface="Golos Text"/>
              </a:rPr>
              <a:t> | </a:t>
            </a:r>
            <a:r>
              <a:rPr b="1" lang="en" sz="1000" u="sng">
                <a:solidFill>
                  <a:schemeClr val="dk1"/>
                </a:solidFill>
                <a:latin typeface="Golos Text"/>
                <a:ea typeface="Golos Text"/>
                <a:cs typeface="Golos Text"/>
                <a:sym typeface="Golos Text"/>
                <a:hlinkClick r:id="rId15">
                  <a:extLst>
                    <a:ext uri="{A12FA001-AC4F-418D-AE19-62706E023703}">
                      <ahyp:hlinkClr val="tx"/>
                    </a:ext>
                  </a:extLst>
                </a:hlinkClick>
              </a:rPr>
              <a:t>FAQs</a:t>
            </a:r>
            <a:endParaRPr b="1" sz="1000" u="sng">
              <a:solidFill>
                <a:schemeClr val="dk1"/>
              </a:solidFill>
              <a:latin typeface="Golos Text"/>
              <a:ea typeface="Golos Text"/>
              <a:cs typeface="Golos Text"/>
              <a:sym typeface="Golos Text"/>
            </a:endParaRPr>
          </a:p>
        </p:txBody>
      </p:sp>
      <p:sp>
        <p:nvSpPr>
          <p:cNvPr id="324" name="Google Shape;324;p38"/>
          <p:cNvSpPr txBox="1"/>
          <p:nvPr/>
        </p:nvSpPr>
        <p:spPr>
          <a:xfrm>
            <a:off x="3783115" y="4133675"/>
            <a:ext cx="38154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Golos Text"/>
                <a:ea typeface="Golos Text"/>
                <a:cs typeface="Golos Text"/>
                <a:sym typeface="Golos Text"/>
              </a:rPr>
              <a:t>You can visit our sister </a:t>
            </a:r>
            <a:r>
              <a:rPr lang="en" sz="1000">
                <a:solidFill>
                  <a:schemeClr val="dk1"/>
                </a:solidFill>
                <a:latin typeface="Golos Text"/>
                <a:ea typeface="Golos Text"/>
                <a:cs typeface="Golos Text"/>
                <a:sym typeface="Golos Text"/>
              </a:rPr>
              <a:t>projects</a:t>
            </a:r>
            <a:r>
              <a:rPr lang="en" sz="1000">
                <a:solidFill>
                  <a:schemeClr val="dk1"/>
                </a:solidFill>
                <a:latin typeface="Golos Text"/>
                <a:ea typeface="Golos Text"/>
                <a:cs typeface="Golos Text"/>
                <a:sym typeface="Golos Text"/>
              </a:rPr>
              <a:t>:</a:t>
            </a:r>
            <a:br>
              <a:rPr lang="en" sz="1000">
                <a:solidFill>
                  <a:schemeClr val="dk1"/>
                </a:solidFill>
                <a:latin typeface="Golos Text"/>
                <a:ea typeface="Golos Text"/>
                <a:cs typeface="Golos Text"/>
                <a:sym typeface="Golos Text"/>
              </a:rPr>
            </a:br>
            <a:r>
              <a:rPr b="1" lang="en" sz="1000" u="sng">
                <a:solidFill>
                  <a:schemeClr val="dk1"/>
                </a:solidFill>
                <a:latin typeface="Golos Text"/>
                <a:ea typeface="Golos Text"/>
                <a:cs typeface="Golos Text"/>
                <a:sym typeface="Golos Text"/>
                <a:hlinkClick r:id="rId16">
                  <a:extLst>
                    <a:ext uri="{A12FA001-AC4F-418D-AE19-62706E023703}">
                      <ahyp:hlinkClr val="tx"/>
                    </a:ext>
                  </a:extLst>
                </a:hlinkClick>
              </a:rPr>
              <a:t>FREEPIK</a:t>
            </a:r>
            <a:r>
              <a:rPr b="1" lang="en" sz="1000">
                <a:solidFill>
                  <a:schemeClr val="dk1"/>
                </a:solidFill>
                <a:latin typeface="Golos Text"/>
                <a:ea typeface="Golos Text"/>
                <a:cs typeface="Golos Text"/>
                <a:sym typeface="Golos Text"/>
              </a:rPr>
              <a:t> | </a:t>
            </a:r>
            <a:r>
              <a:rPr b="1" lang="en" sz="1000" u="sng">
                <a:solidFill>
                  <a:schemeClr val="dk1"/>
                </a:solidFill>
                <a:latin typeface="Golos Text"/>
                <a:ea typeface="Golos Text"/>
                <a:cs typeface="Golos Text"/>
                <a:sym typeface="Golos Text"/>
                <a:hlinkClick r:id="rId17">
                  <a:extLst>
                    <a:ext uri="{A12FA001-AC4F-418D-AE19-62706E023703}">
                      <ahyp:hlinkClr val="tx"/>
                    </a:ext>
                  </a:extLst>
                </a:hlinkClick>
              </a:rPr>
              <a:t>FLATICON</a:t>
            </a:r>
            <a:r>
              <a:rPr b="1" lang="en" sz="1000">
                <a:solidFill>
                  <a:schemeClr val="dk1"/>
                </a:solidFill>
                <a:latin typeface="Golos Text"/>
                <a:ea typeface="Golos Text"/>
                <a:cs typeface="Golos Text"/>
                <a:sym typeface="Golos Text"/>
              </a:rPr>
              <a:t> | </a:t>
            </a:r>
            <a:r>
              <a:rPr b="1" lang="en" sz="1000" u="sng">
                <a:solidFill>
                  <a:schemeClr val="dk1"/>
                </a:solidFill>
                <a:latin typeface="Golos Text"/>
                <a:ea typeface="Golos Text"/>
                <a:cs typeface="Golos Text"/>
                <a:sym typeface="Golos Text"/>
                <a:hlinkClick r:id="rId18">
                  <a:extLst>
                    <a:ext uri="{A12FA001-AC4F-418D-AE19-62706E023703}">
                      <ahyp:hlinkClr val="tx"/>
                    </a:ext>
                  </a:extLst>
                </a:hlinkClick>
              </a:rPr>
              <a:t>STORYSET</a:t>
            </a:r>
            <a:r>
              <a:rPr b="1" lang="en" sz="1000">
                <a:solidFill>
                  <a:schemeClr val="dk1"/>
                </a:solidFill>
                <a:latin typeface="Golos Text"/>
                <a:ea typeface="Golos Text"/>
                <a:cs typeface="Golos Text"/>
                <a:sym typeface="Golos Text"/>
              </a:rPr>
              <a:t> | </a:t>
            </a:r>
            <a:r>
              <a:rPr b="1" lang="en" sz="1000" u="sng">
                <a:solidFill>
                  <a:schemeClr val="dk1"/>
                </a:solidFill>
                <a:latin typeface="Golos Text"/>
                <a:ea typeface="Golos Text"/>
                <a:cs typeface="Golos Text"/>
                <a:sym typeface="Golos Text"/>
                <a:hlinkClick r:id="rId19">
                  <a:extLst>
                    <a:ext uri="{A12FA001-AC4F-418D-AE19-62706E023703}">
                      <ahyp:hlinkClr val="tx"/>
                    </a:ext>
                  </a:extLst>
                </a:hlinkClick>
              </a:rPr>
              <a:t>WEPIK</a:t>
            </a:r>
            <a:r>
              <a:rPr b="1" lang="en" sz="1000">
                <a:solidFill>
                  <a:schemeClr val="dk1"/>
                </a:solidFill>
                <a:latin typeface="Golos Text"/>
                <a:ea typeface="Golos Text"/>
                <a:cs typeface="Golos Text"/>
                <a:sym typeface="Golos Text"/>
              </a:rPr>
              <a:t> | </a:t>
            </a:r>
            <a:r>
              <a:rPr b="1" lang="en" sz="1000" u="sng">
                <a:solidFill>
                  <a:schemeClr val="dk1"/>
                </a:solidFill>
                <a:latin typeface="Golos Text"/>
                <a:ea typeface="Golos Text"/>
                <a:cs typeface="Golos Text"/>
                <a:sym typeface="Golos Text"/>
                <a:hlinkClick r:id="rId20">
                  <a:extLst>
                    <a:ext uri="{A12FA001-AC4F-418D-AE19-62706E023703}">
                      <ahyp:hlinkClr val="tx"/>
                    </a:ext>
                  </a:extLst>
                </a:hlinkClick>
              </a:rPr>
              <a:t>VIDEVO</a:t>
            </a:r>
            <a:endParaRPr b="1" sz="1000">
              <a:solidFill>
                <a:schemeClr val="dk1"/>
              </a:solidFill>
              <a:latin typeface="Golos Text"/>
              <a:ea typeface="Golos Text"/>
              <a:cs typeface="Golos Text"/>
              <a:sym typeface="Golos Text"/>
            </a:endParaRPr>
          </a:p>
        </p:txBody>
      </p:sp>
      <p:sp>
        <p:nvSpPr>
          <p:cNvPr id="325" name="Google Shape;325;p38"/>
          <p:cNvSpPr txBox="1"/>
          <p:nvPr>
            <p:ph idx="1" type="subTitle"/>
          </p:nvPr>
        </p:nvSpPr>
        <p:spPr>
          <a:xfrm>
            <a:off x="713225" y="1274350"/>
            <a:ext cx="770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FLAMENCO BY THE NUMBERS</a:t>
            </a:r>
            <a:endParaRPr/>
          </a:p>
        </p:txBody>
      </p:sp>
      <p:sp>
        <p:nvSpPr>
          <p:cNvPr id="553" name="Google Shape;553;p56"/>
          <p:cNvSpPr txBox="1"/>
          <p:nvPr/>
        </p:nvSpPr>
        <p:spPr>
          <a:xfrm>
            <a:off x="719956" y="3618522"/>
            <a:ext cx="23871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Golos Text"/>
                <a:ea typeface="Golos Text"/>
                <a:cs typeface="Golos Text"/>
                <a:sym typeface="Golos Text"/>
              </a:rPr>
              <a:t>Mercury is the closest planet to the Sun and the smallest of them all</a:t>
            </a:r>
            <a:endParaRPr>
              <a:solidFill>
                <a:srgbClr val="191919"/>
              </a:solidFill>
              <a:latin typeface="Golos Text"/>
              <a:ea typeface="Golos Text"/>
              <a:cs typeface="Golos Text"/>
              <a:sym typeface="Golos Text"/>
            </a:endParaRPr>
          </a:p>
        </p:txBody>
      </p:sp>
      <p:sp>
        <p:nvSpPr>
          <p:cNvPr id="554" name="Google Shape;554;p56"/>
          <p:cNvSpPr txBox="1"/>
          <p:nvPr/>
        </p:nvSpPr>
        <p:spPr>
          <a:xfrm>
            <a:off x="719956" y="3254325"/>
            <a:ext cx="2387100" cy="44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191919"/>
                </a:solidFill>
                <a:latin typeface="Inter SemiBold"/>
                <a:ea typeface="Inter SemiBold"/>
                <a:cs typeface="Inter SemiBold"/>
                <a:sym typeface="Inter SemiBold"/>
              </a:rPr>
              <a:t>DANCE</a:t>
            </a:r>
            <a:endParaRPr sz="1800">
              <a:solidFill>
                <a:srgbClr val="191919"/>
              </a:solidFill>
              <a:latin typeface="Inter SemiBold"/>
              <a:ea typeface="Inter SemiBold"/>
              <a:cs typeface="Inter SemiBold"/>
              <a:sym typeface="Inter SemiBold"/>
            </a:endParaRPr>
          </a:p>
        </p:txBody>
      </p:sp>
      <p:sp>
        <p:nvSpPr>
          <p:cNvPr id="555" name="Google Shape;555;p56"/>
          <p:cNvSpPr txBox="1"/>
          <p:nvPr/>
        </p:nvSpPr>
        <p:spPr>
          <a:xfrm>
            <a:off x="3378450" y="3618525"/>
            <a:ext cx="23871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Golos Text"/>
                <a:ea typeface="Golos Text"/>
                <a:cs typeface="Golos Text"/>
                <a:sym typeface="Golos Text"/>
              </a:rPr>
              <a:t>Venus has a beautiful name and is the second planet from the Sun</a:t>
            </a:r>
            <a:endParaRPr>
              <a:solidFill>
                <a:srgbClr val="191919"/>
              </a:solidFill>
              <a:latin typeface="Golos Text"/>
              <a:ea typeface="Golos Text"/>
              <a:cs typeface="Golos Text"/>
              <a:sym typeface="Golos Text"/>
            </a:endParaRPr>
          </a:p>
        </p:txBody>
      </p:sp>
      <p:sp>
        <p:nvSpPr>
          <p:cNvPr id="556" name="Google Shape;556;p56"/>
          <p:cNvSpPr txBox="1"/>
          <p:nvPr/>
        </p:nvSpPr>
        <p:spPr>
          <a:xfrm>
            <a:off x="3378450" y="3254329"/>
            <a:ext cx="2387100" cy="44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191919"/>
                </a:solidFill>
                <a:latin typeface="Inter SemiBold"/>
                <a:ea typeface="Inter SemiBold"/>
                <a:cs typeface="Inter SemiBold"/>
                <a:sym typeface="Inter SemiBold"/>
              </a:rPr>
              <a:t>MUSIC</a:t>
            </a:r>
            <a:endParaRPr sz="1800">
              <a:solidFill>
                <a:srgbClr val="191919"/>
              </a:solidFill>
              <a:latin typeface="Inter SemiBold"/>
              <a:ea typeface="Inter SemiBold"/>
              <a:cs typeface="Inter SemiBold"/>
              <a:sym typeface="Inter SemiBold"/>
            </a:endParaRPr>
          </a:p>
        </p:txBody>
      </p:sp>
      <p:sp>
        <p:nvSpPr>
          <p:cNvPr id="557" name="Google Shape;557;p56"/>
          <p:cNvSpPr txBox="1"/>
          <p:nvPr/>
        </p:nvSpPr>
        <p:spPr>
          <a:xfrm>
            <a:off x="6036944" y="3618525"/>
            <a:ext cx="23871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91919"/>
                </a:solidFill>
                <a:latin typeface="Golos Text"/>
                <a:ea typeface="Golos Text"/>
                <a:cs typeface="Golos Text"/>
                <a:sym typeface="Golos Text"/>
              </a:rPr>
              <a:t>Despite being red, Mars is actually a cold place. It’s full of iron oxide dust</a:t>
            </a:r>
            <a:endParaRPr>
              <a:solidFill>
                <a:srgbClr val="191919"/>
              </a:solidFill>
              <a:latin typeface="Golos Text"/>
              <a:ea typeface="Golos Text"/>
              <a:cs typeface="Golos Text"/>
              <a:sym typeface="Golos Text"/>
            </a:endParaRPr>
          </a:p>
        </p:txBody>
      </p:sp>
      <p:sp>
        <p:nvSpPr>
          <p:cNvPr id="558" name="Google Shape;558;p56"/>
          <p:cNvSpPr txBox="1"/>
          <p:nvPr/>
        </p:nvSpPr>
        <p:spPr>
          <a:xfrm>
            <a:off x="6036944" y="3254329"/>
            <a:ext cx="2387100" cy="44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191919"/>
                </a:solidFill>
                <a:latin typeface="Inter SemiBold"/>
                <a:ea typeface="Inter SemiBold"/>
                <a:cs typeface="Inter SemiBold"/>
                <a:sym typeface="Inter SemiBold"/>
              </a:rPr>
              <a:t>PASSION</a:t>
            </a:r>
            <a:endParaRPr sz="1800">
              <a:solidFill>
                <a:srgbClr val="191919"/>
              </a:solidFill>
              <a:latin typeface="Inter SemiBold"/>
              <a:ea typeface="Inter SemiBold"/>
              <a:cs typeface="Inter SemiBold"/>
              <a:sym typeface="Inter SemiBold"/>
            </a:endParaRPr>
          </a:p>
        </p:txBody>
      </p:sp>
      <p:sp>
        <p:nvSpPr>
          <p:cNvPr id="559" name="Google Shape;559;p56"/>
          <p:cNvSpPr txBox="1"/>
          <p:nvPr/>
        </p:nvSpPr>
        <p:spPr>
          <a:xfrm>
            <a:off x="3873450" y="2850475"/>
            <a:ext cx="1397700" cy="406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Inter ExtraBold"/>
                <a:ea typeface="Inter ExtraBold"/>
                <a:cs typeface="Inter ExtraBold"/>
                <a:sym typeface="Inter ExtraBold"/>
              </a:rPr>
              <a:t>30</a:t>
            </a:r>
            <a:r>
              <a:rPr lang="en" sz="2500">
                <a:solidFill>
                  <a:schemeClr val="dk2"/>
                </a:solidFill>
                <a:latin typeface="Inter ExtraBold"/>
                <a:ea typeface="Inter ExtraBold"/>
                <a:cs typeface="Inter ExtraBold"/>
                <a:sym typeface="Inter ExtraBold"/>
              </a:rPr>
              <a:t>%</a:t>
            </a:r>
            <a:endParaRPr sz="2500">
              <a:solidFill>
                <a:schemeClr val="dk2"/>
              </a:solidFill>
              <a:latin typeface="Inter ExtraBold"/>
              <a:ea typeface="Inter ExtraBold"/>
              <a:cs typeface="Inter ExtraBold"/>
              <a:sym typeface="Inter ExtraBold"/>
            </a:endParaRPr>
          </a:p>
        </p:txBody>
      </p:sp>
      <p:sp>
        <p:nvSpPr>
          <p:cNvPr id="560" name="Google Shape;560;p56"/>
          <p:cNvSpPr txBox="1"/>
          <p:nvPr/>
        </p:nvSpPr>
        <p:spPr>
          <a:xfrm>
            <a:off x="6531944" y="2850475"/>
            <a:ext cx="1397700" cy="406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Inter ExtraBold"/>
                <a:ea typeface="Inter ExtraBold"/>
                <a:cs typeface="Inter ExtraBold"/>
                <a:sym typeface="Inter ExtraBold"/>
              </a:rPr>
              <a:t>30</a:t>
            </a:r>
            <a:r>
              <a:rPr lang="en" sz="2500">
                <a:solidFill>
                  <a:schemeClr val="dk2"/>
                </a:solidFill>
                <a:latin typeface="Inter ExtraBold"/>
                <a:ea typeface="Inter ExtraBold"/>
                <a:cs typeface="Inter ExtraBold"/>
                <a:sym typeface="Inter ExtraBold"/>
              </a:rPr>
              <a:t>%</a:t>
            </a:r>
            <a:endParaRPr sz="2500">
              <a:solidFill>
                <a:schemeClr val="dk2"/>
              </a:solidFill>
              <a:latin typeface="Inter ExtraBold"/>
              <a:ea typeface="Inter ExtraBold"/>
              <a:cs typeface="Inter ExtraBold"/>
              <a:sym typeface="Inter ExtraBold"/>
            </a:endParaRPr>
          </a:p>
        </p:txBody>
      </p:sp>
      <p:sp>
        <p:nvSpPr>
          <p:cNvPr id="561" name="Google Shape;561;p56"/>
          <p:cNvSpPr txBox="1"/>
          <p:nvPr/>
        </p:nvSpPr>
        <p:spPr>
          <a:xfrm>
            <a:off x="1214356" y="2850475"/>
            <a:ext cx="1398900" cy="406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Inter ExtraBold"/>
                <a:ea typeface="Inter ExtraBold"/>
                <a:cs typeface="Inter ExtraBold"/>
                <a:sym typeface="Inter ExtraBold"/>
              </a:rPr>
              <a:t>40</a:t>
            </a:r>
            <a:r>
              <a:rPr lang="en" sz="2500">
                <a:solidFill>
                  <a:schemeClr val="dk2"/>
                </a:solidFill>
                <a:latin typeface="Inter ExtraBold"/>
                <a:ea typeface="Inter ExtraBold"/>
                <a:cs typeface="Inter ExtraBold"/>
                <a:sym typeface="Inter ExtraBold"/>
              </a:rPr>
              <a:t>%</a:t>
            </a:r>
            <a:endParaRPr sz="2500">
              <a:solidFill>
                <a:schemeClr val="dk2"/>
              </a:solidFill>
              <a:latin typeface="Inter ExtraBold"/>
              <a:ea typeface="Inter ExtraBold"/>
              <a:cs typeface="Inter ExtraBold"/>
              <a:sym typeface="Inter ExtraBold"/>
            </a:endParaRPr>
          </a:p>
        </p:txBody>
      </p:sp>
      <p:sp>
        <p:nvSpPr>
          <p:cNvPr id="562" name="Google Shape;562;p56"/>
          <p:cNvSpPr/>
          <p:nvPr/>
        </p:nvSpPr>
        <p:spPr>
          <a:xfrm>
            <a:off x="1375606" y="1505524"/>
            <a:ext cx="1075800" cy="1075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6"/>
          <p:cNvSpPr/>
          <p:nvPr/>
        </p:nvSpPr>
        <p:spPr>
          <a:xfrm>
            <a:off x="1465456" y="1595374"/>
            <a:ext cx="896100" cy="896100"/>
          </a:xfrm>
          <a:prstGeom prst="pie">
            <a:avLst>
              <a:gd fmla="val 16204589" name="adj1"/>
              <a:gd fmla="val 3027129"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6"/>
          <p:cNvSpPr/>
          <p:nvPr/>
        </p:nvSpPr>
        <p:spPr>
          <a:xfrm>
            <a:off x="4034100" y="1505524"/>
            <a:ext cx="1075800" cy="1075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6"/>
          <p:cNvSpPr/>
          <p:nvPr/>
        </p:nvSpPr>
        <p:spPr>
          <a:xfrm>
            <a:off x="4123950" y="1595374"/>
            <a:ext cx="896100" cy="896100"/>
          </a:xfrm>
          <a:prstGeom prst="pie">
            <a:avLst>
              <a:gd fmla="val 16204589" name="adj1"/>
              <a:gd fmla="val 1575595"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6"/>
          <p:cNvSpPr/>
          <p:nvPr/>
        </p:nvSpPr>
        <p:spPr>
          <a:xfrm>
            <a:off x="6692594" y="1505524"/>
            <a:ext cx="1075800" cy="1075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6"/>
          <p:cNvSpPr/>
          <p:nvPr/>
        </p:nvSpPr>
        <p:spPr>
          <a:xfrm>
            <a:off x="6782444" y="1595374"/>
            <a:ext cx="896100" cy="896100"/>
          </a:xfrm>
          <a:prstGeom prst="pie">
            <a:avLst>
              <a:gd fmla="val 16204589" name="adj1"/>
              <a:gd fmla="val 1907249"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grpSp>
        <p:nvGrpSpPr>
          <p:cNvPr id="572" name="Google Shape;572;p57"/>
          <p:cNvGrpSpPr/>
          <p:nvPr/>
        </p:nvGrpSpPr>
        <p:grpSpPr>
          <a:xfrm>
            <a:off x="4778298" y="1323602"/>
            <a:ext cx="3432984" cy="2496295"/>
            <a:chOff x="331763" y="414153"/>
            <a:chExt cx="6903246" cy="5019697"/>
          </a:xfrm>
        </p:grpSpPr>
        <p:sp>
          <p:nvSpPr>
            <p:cNvPr id="573" name="Google Shape;573;p5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7" name="Google Shape;577;p57"/>
          <p:cNvPicPr preferRelativeResize="0"/>
          <p:nvPr/>
        </p:nvPicPr>
        <p:blipFill rotWithShape="1">
          <a:blip r:embed="rId3">
            <a:alphaModFix/>
          </a:blip>
          <a:srcRect b="0" l="3891" r="3882" t="0"/>
          <a:stretch/>
        </p:blipFill>
        <p:spPr>
          <a:xfrm>
            <a:off x="4870235" y="1415829"/>
            <a:ext cx="3249110" cy="1981718"/>
          </a:xfrm>
          <a:prstGeom prst="rect">
            <a:avLst/>
          </a:prstGeom>
          <a:noFill/>
          <a:ln>
            <a:noFill/>
          </a:ln>
        </p:spPr>
      </p:pic>
      <p:sp>
        <p:nvSpPr>
          <p:cNvPr id="578" name="Google Shape;578;p57"/>
          <p:cNvSpPr txBox="1"/>
          <p:nvPr>
            <p:ph type="title"/>
          </p:nvPr>
        </p:nvSpPr>
        <p:spPr>
          <a:xfrm>
            <a:off x="932724" y="1568300"/>
            <a:ext cx="2888700" cy="10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579" name="Google Shape;579;p57"/>
          <p:cNvSpPr txBox="1"/>
          <p:nvPr>
            <p:ph idx="1" type="subTitle"/>
          </p:nvPr>
        </p:nvSpPr>
        <p:spPr>
          <a:xfrm>
            <a:off x="932718" y="2515741"/>
            <a:ext cx="2888700" cy="10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580" name="Google Shape;580;p57"/>
          <p:cNvSpPr/>
          <p:nvPr/>
        </p:nvSpPr>
        <p:spPr>
          <a:xfrm>
            <a:off x="1799100" y="4443885"/>
            <a:ext cx="386252" cy="320204"/>
          </a:xfrm>
          <a:custGeom>
            <a:rect b="b" l="l" r="r" t="t"/>
            <a:pathLst>
              <a:path extrusionOk="0" h="9415" w="11357">
                <a:moveTo>
                  <a:pt x="3274" y="1"/>
                </a:moveTo>
                <a:lnTo>
                  <a:pt x="3274" y="1678"/>
                </a:lnTo>
                <a:lnTo>
                  <a:pt x="3274" y="7111"/>
                </a:lnTo>
                <a:lnTo>
                  <a:pt x="3292" y="7146"/>
                </a:lnTo>
                <a:cubicBezTo>
                  <a:pt x="3203" y="7057"/>
                  <a:pt x="3087" y="6977"/>
                  <a:pt x="2962" y="6923"/>
                </a:cubicBezTo>
                <a:cubicBezTo>
                  <a:pt x="2766" y="6843"/>
                  <a:pt x="2561" y="6807"/>
                  <a:pt x="2347" y="6798"/>
                </a:cubicBezTo>
                <a:cubicBezTo>
                  <a:pt x="2318" y="6797"/>
                  <a:pt x="2289" y="6797"/>
                  <a:pt x="2260" y="6797"/>
                </a:cubicBezTo>
                <a:cubicBezTo>
                  <a:pt x="1861" y="6797"/>
                  <a:pt x="1465" y="6909"/>
                  <a:pt x="1125" y="7084"/>
                </a:cubicBezTo>
                <a:cubicBezTo>
                  <a:pt x="759" y="7271"/>
                  <a:pt x="447" y="7557"/>
                  <a:pt x="268" y="7887"/>
                </a:cubicBezTo>
                <a:cubicBezTo>
                  <a:pt x="90" y="8217"/>
                  <a:pt x="0" y="8609"/>
                  <a:pt x="206" y="8931"/>
                </a:cubicBezTo>
                <a:cubicBezTo>
                  <a:pt x="420" y="9252"/>
                  <a:pt x="857" y="9386"/>
                  <a:pt x="1267" y="9412"/>
                </a:cubicBezTo>
                <a:cubicBezTo>
                  <a:pt x="1300" y="9414"/>
                  <a:pt x="1332" y="9414"/>
                  <a:pt x="1365" y="9414"/>
                </a:cubicBezTo>
                <a:cubicBezTo>
                  <a:pt x="1754" y="9414"/>
                  <a:pt x="2152" y="9317"/>
                  <a:pt x="2489" y="9145"/>
                </a:cubicBezTo>
                <a:cubicBezTo>
                  <a:pt x="2855" y="8957"/>
                  <a:pt x="3167" y="8690"/>
                  <a:pt x="3364" y="8351"/>
                </a:cubicBezTo>
                <a:cubicBezTo>
                  <a:pt x="3462" y="8190"/>
                  <a:pt x="3524" y="8012"/>
                  <a:pt x="3542" y="7824"/>
                </a:cubicBezTo>
                <a:cubicBezTo>
                  <a:pt x="3551" y="7735"/>
                  <a:pt x="3542" y="7655"/>
                  <a:pt x="3524" y="7575"/>
                </a:cubicBezTo>
                <a:lnTo>
                  <a:pt x="3533" y="1678"/>
                </a:lnTo>
                <a:lnTo>
                  <a:pt x="11071" y="1678"/>
                </a:lnTo>
                <a:lnTo>
                  <a:pt x="11071" y="6977"/>
                </a:lnTo>
                <a:lnTo>
                  <a:pt x="11089" y="7013"/>
                </a:lnTo>
                <a:cubicBezTo>
                  <a:pt x="11000" y="6923"/>
                  <a:pt x="10893" y="6843"/>
                  <a:pt x="10759" y="6790"/>
                </a:cubicBezTo>
                <a:cubicBezTo>
                  <a:pt x="10572" y="6709"/>
                  <a:pt x="10358" y="6674"/>
                  <a:pt x="10144" y="6665"/>
                </a:cubicBezTo>
                <a:cubicBezTo>
                  <a:pt x="10115" y="6663"/>
                  <a:pt x="10086" y="6663"/>
                  <a:pt x="10057" y="6663"/>
                </a:cubicBezTo>
                <a:cubicBezTo>
                  <a:pt x="9659" y="6663"/>
                  <a:pt x="9271" y="6775"/>
                  <a:pt x="8930" y="6950"/>
                </a:cubicBezTo>
                <a:cubicBezTo>
                  <a:pt x="8556" y="7137"/>
                  <a:pt x="8252" y="7423"/>
                  <a:pt x="8074" y="7753"/>
                </a:cubicBezTo>
                <a:cubicBezTo>
                  <a:pt x="7896" y="8083"/>
                  <a:pt x="7806" y="8476"/>
                  <a:pt x="8012" y="8797"/>
                </a:cubicBezTo>
                <a:cubicBezTo>
                  <a:pt x="8217" y="9118"/>
                  <a:pt x="8663" y="9252"/>
                  <a:pt x="9073" y="9279"/>
                </a:cubicBezTo>
                <a:cubicBezTo>
                  <a:pt x="9106" y="9280"/>
                  <a:pt x="9138" y="9281"/>
                  <a:pt x="9171" y="9281"/>
                </a:cubicBezTo>
                <a:cubicBezTo>
                  <a:pt x="9559" y="9281"/>
                  <a:pt x="9949" y="9184"/>
                  <a:pt x="10286" y="9011"/>
                </a:cubicBezTo>
                <a:cubicBezTo>
                  <a:pt x="10652" y="8824"/>
                  <a:pt x="10973" y="8556"/>
                  <a:pt x="11170" y="8217"/>
                </a:cubicBezTo>
                <a:cubicBezTo>
                  <a:pt x="11259" y="8056"/>
                  <a:pt x="11330" y="7878"/>
                  <a:pt x="11348" y="7691"/>
                </a:cubicBezTo>
                <a:cubicBezTo>
                  <a:pt x="11357" y="7601"/>
                  <a:pt x="11348" y="7521"/>
                  <a:pt x="11330" y="7441"/>
                </a:cubicBezTo>
                <a:lnTo>
                  <a:pt x="11330" y="1678"/>
                </a:lnTo>
                <a:lnTo>
                  <a:pt x="11339" y="1678"/>
                </a:lnTo>
                <a:lnTo>
                  <a:pt x="11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8"/>
          <p:cNvSpPr/>
          <p:nvPr/>
        </p:nvSpPr>
        <p:spPr>
          <a:xfrm>
            <a:off x="1561951" y="735560"/>
            <a:ext cx="2697276" cy="3672287"/>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8"/>
          <p:cNvSpPr txBox="1"/>
          <p:nvPr>
            <p:ph type="title"/>
          </p:nvPr>
        </p:nvSpPr>
        <p:spPr>
          <a:xfrm>
            <a:off x="5553850" y="1528632"/>
            <a:ext cx="2630400" cy="1080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TABLET MOCKUP</a:t>
            </a:r>
            <a:endParaRPr/>
          </a:p>
        </p:txBody>
      </p:sp>
      <p:sp>
        <p:nvSpPr>
          <p:cNvPr id="587" name="Google Shape;587;p58"/>
          <p:cNvSpPr txBox="1"/>
          <p:nvPr>
            <p:ph idx="1" type="subTitle"/>
          </p:nvPr>
        </p:nvSpPr>
        <p:spPr>
          <a:xfrm>
            <a:off x="5553975" y="2520826"/>
            <a:ext cx="2630400" cy="108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pic>
        <p:nvPicPr>
          <p:cNvPr id="588" name="Google Shape;588;p58"/>
          <p:cNvPicPr preferRelativeResize="0"/>
          <p:nvPr/>
        </p:nvPicPr>
        <p:blipFill rotWithShape="1">
          <a:blip r:embed="rId3">
            <a:alphaModFix/>
          </a:blip>
          <a:srcRect b="5595" l="0" r="0" t="5595"/>
          <a:stretch/>
        </p:blipFill>
        <p:spPr>
          <a:xfrm>
            <a:off x="1655968" y="838567"/>
            <a:ext cx="2512491" cy="3347958"/>
          </a:xfrm>
          <a:prstGeom prst="rect">
            <a:avLst/>
          </a:prstGeom>
          <a:noFill/>
          <a:ln>
            <a:noFill/>
          </a:ln>
        </p:spPr>
      </p:pic>
      <p:sp>
        <p:nvSpPr>
          <p:cNvPr id="589" name="Google Shape;589;p58"/>
          <p:cNvSpPr/>
          <p:nvPr/>
        </p:nvSpPr>
        <p:spPr>
          <a:xfrm>
            <a:off x="7438854" y="4344833"/>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9"/>
          <p:cNvSpPr txBox="1"/>
          <p:nvPr>
            <p:ph type="title"/>
          </p:nvPr>
        </p:nvSpPr>
        <p:spPr>
          <a:xfrm>
            <a:off x="941446" y="1652144"/>
            <a:ext cx="3233100" cy="9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PHONE MOCKUP</a:t>
            </a:r>
            <a:endParaRPr/>
          </a:p>
        </p:txBody>
      </p:sp>
      <p:sp>
        <p:nvSpPr>
          <p:cNvPr id="595" name="Google Shape;595;p59"/>
          <p:cNvSpPr txBox="1"/>
          <p:nvPr>
            <p:ph idx="1" type="subTitle"/>
          </p:nvPr>
        </p:nvSpPr>
        <p:spPr>
          <a:xfrm>
            <a:off x="941446" y="2516784"/>
            <a:ext cx="2821800" cy="10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596" name="Google Shape;596;p59"/>
          <p:cNvSpPr/>
          <p:nvPr/>
        </p:nvSpPr>
        <p:spPr>
          <a:xfrm>
            <a:off x="5271579" y="891931"/>
            <a:ext cx="1664618" cy="3176204"/>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59"/>
          <p:cNvGrpSpPr/>
          <p:nvPr/>
        </p:nvGrpSpPr>
        <p:grpSpPr>
          <a:xfrm>
            <a:off x="5186401" y="709411"/>
            <a:ext cx="1834973" cy="3724678"/>
            <a:chOff x="5186401" y="494525"/>
            <a:chExt cx="1834973" cy="3724678"/>
          </a:xfrm>
        </p:grpSpPr>
        <p:sp>
          <p:nvSpPr>
            <p:cNvPr id="598" name="Google Shape;598;p5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9"/>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59"/>
          <p:cNvPicPr preferRelativeResize="0"/>
          <p:nvPr/>
        </p:nvPicPr>
        <p:blipFill rotWithShape="1">
          <a:blip r:embed="rId3">
            <a:alphaModFix/>
          </a:blip>
          <a:srcRect b="0" l="32534" r="32534" t="0"/>
          <a:stretch/>
        </p:blipFill>
        <p:spPr>
          <a:xfrm>
            <a:off x="5271588" y="891935"/>
            <a:ext cx="1664599" cy="3176198"/>
          </a:xfrm>
          <a:prstGeom prst="rect">
            <a:avLst/>
          </a:prstGeom>
          <a:noFill/>
          <a:ln>
            <a:noFill/>
          </a:ln>
        </p:spPr>
      </p:pic>
      <p:sp>
        <p:nvSpPr>
          <p:cNvPr id="601" name="Google Shape;601;p59"/>
          <p:cNvSpPr/>
          <p:nvPr/>
        </p:nvSpPr>
        <p:spPr>
          <a:xfrm>
            <a:off x="3179775" y="379398"/>
            <a:ext cx="386252" cy="320204"/>
          </a:xfrm>
          <a:custGeom>
            <a:rect b="b" l="l" r="r" t="t"/>
            <a:pathLst>
              <a:path extrusionOk="0" h="9415" w="11357">
                <a:moveTo>
                  <a:pt x="3274" y="1"/>
                </a:moveTo>
                <a:lnTo>
                  <a:pt x="3274" y="1678"/>
                </a:lnTo>
                <a:lnTo>
                  <a:pt x="3274" y="7111"/>
                </a:lnTo>
                <a:lnTo>
                  <a:pt x="3292" y="7146"/>
                </a:lnTo>
                <a:cubicBezTo>
                  <a:pt x="3203" y="7057"/>
                  <a:pt x="3087" y="6977"/>
                  <a:pt x="2962" y="6923"/>
                </a:cubicBezTo>
                <a:cubicBezTo>
                  <a:pt x="2766" y="6843"/>
                  <a:pt x="2561" y="6807"/>
                  <a:pt x="2347" y="6798"/>
                </a:cubicBezTo>
                <a:cubicBezTo>
                  <a:pt x="2318" y="6797"/>
                  <a:pt x="2289" y="6797"/>
                  <a:pt x="2260" y="6797"/>
                </a:cubicBezTo>
                <a:cubicBezTo>
                  <a:pt x="1861" y="6797"/>
                  <a:pt x="1465" y="6909"/>
                  <a:pt x="1125" y="7084"/>
                </a:cubicBezTo>
                <a:cubicBezTo>
                  <a:pt x="759" y="7271"/>
                  <a:pt x="447" y="7557"/>
                  <a:pt x="268" y="7887"/>
                </a:cubicBezTo>
                <a:cubicBezTo>
                  <a:pt x="90" y="8217"/>
                  <a:pt x="0" y="8609"/>
                  <a:pt x="206" y="8931"/>
                </a:cubicBezTo>
                <a:cubicBezTo>
                  <a:pt x="420" y="9252"/>
                  <a:pt x="857" y="9386"/>
                  <a:pt x="1267" y="9412"/>
                </a:cubicBezTo>
                <a:cubicBezTo>
                  <a:pt x="1300" y="9414"/>
                  <a:pt x="1332" y="9414"/>
                  <a:pt x="1365" y="9414"/>
                </a:cubicBezTo>
                <a:cubicBezTo>
                  <a:pt x="1754" y="9414"/>
                  <a:pt x="2152" y="9317"/>
                  <a:pt x="2489" y="9145"/>
                </a:cubicBezTo>
                <a:cubicBezTo>
                  <a:pt x="2855" y="8957"/>
                  <a:pt x="3167" y="8690"/>
                  <a:pt x="3364" y="8351"/>
                </a:cubicBezTo>
                <a:cubicBezTo>
                  <a:pt x="3462" y="8190"/>
                  <a:pt x="3524" y="8012"/>
                  <a:pt x="3542" y="7824"/>
                </a:cubicBezTo>
                <a:cubicBezTo>
                  <a:pt x="3551" y="7735"/>
                  <a:pt x="3542" y="7655"/>
                  <a:pt x="3524" y="7575"/>
                </a:cubicBezTo>
                <a:lnTo>
                  <a:pt x="3533" y="1678"/>
                </a:lnTo>
                <a:lnTo>
                  <a:pt x="11071" y="1678"/>
                </a:lnTo>
                <a:lnTo>
                  <a:pt x="11071" y="6977"/>
                </a:lnTo>
                <a:lnTo>
                  <a:pt x="11089" y="7013"/>
                </a:lnTo>
                <a:cubicBezTo>
                  <a:pt x="11000" y="6923"/>
                  <a:pt x="10893" y="6843"/>
                  <a:pt x="10759" y="6790"/>
                </a:cubicBezTo>
                <a:cubicBezTo>
                  <a:pt x="10572" y="6709"/>
                  <a:pt x="10358" y="6674"/>
                  <a:pt x="10144" y="6665"/>
                </a:cubicBezTo>
                <a:cubicBezTo>
                  <a:pt x="10115" y="6663"/>
                  <a:pt x="10086" y="6663"/>
                  <a:pt x="10057" y="6663"/>
                </a:cubicBezTo>
                <a:cubicBezTo>
                  <a:pt x="9659" y="6663"/>
                  <a:pt x="9271" y="6775"/>
                  <a:pt x="8930" y="6950"/>
                </a:cubicBezTo>
                <a:cubicBezTo>
                  <a:pt x="8556" y="7137"/>
                  <a:pt x="8252" y="7423"/>
                  <a:pt x="8074" y="7753"/>
                </a:cubicBezTo>
                <a:cubicBezTo>
                  <a:pt x="7896" y="8083"/>
                  <a:pt x="7806" y="8476"/>
                  <a:pt x="8012" y="8797"/>
                </a:cubicBezTo>
                <a:cubicBezTo>
                  <a:pt x="8217" y="9118"/>
                  <a:pt x="8663" y="9252"/>
                  <a:pt x="9073" y="9279"/>
                </a:cubicBezTo>
                <a:cubicBezTo>
                  <a:pt x="9106" y="9280"/>
                  <a:pt x="9138" y="9281"/>
                  <a:pt x="9171" y="9281"/>
                </a:cubicBezTo>
                <a:cubicBezTo>
                  <a:pt x="9559" y="9281"/>
                  <a:pt x="9949" y="9184"/>
                  <a:pt x="10286" y="9011"/>
                </a:cubicBezTo>
                <a:cubicBezTo>
                  <a:pt x="10652" y="8824"/>
                  <a:pt x="10973" y="8556"/>
                  <a:pt x="11170" y="8217"/>
                </a:cubicBezTo>
                <a:cubicBezTo>
                  <a:pt x="11259" y="8056"/>
                  <a:pt x="11330" y="7878"/>
                  <a:pt x="11348" y="7691"/>
                </a:cubicBezTo>
                <a:cubicBezTo>
                  <a:pt x="11357" y="7601"/>
                  <a:pt x="11348" y="7521"/>
                  <a:pt x="11330" y="7441"/>
                </a:cubicBezTo>
                <a:lnTo>
                  <a:pt x="11330" y="1678"/>
                </a:lnTo>
                <a:lnTo>
                  <a:pt x="11339" y="1678"/>
                </a:lnTo>
                <a:lnTo>
                  <a:pt x="11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GLOBAL FLAMENCO REACH</a:t>
            </a:r>
            <a:endParaRPr/>
          </a:p>
        </p:txBody>
      </p:sp>
      <p:sp>
        <p:nvSpPr>
          <p:cNvPr id="607" name="Google Shape;607;p60"/>
          <p:cNvSpPr txBox="1"/>
          <p:nvPr/>
        </p:nvSpPr>
        <p:spPr>
          <a:xfrm flipH="1">
            <a:off x="720000" y="1416038"/>
            <a:ext cx="2506500" cy="384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Inter SemiBold"/>
                <a:ea typeface="Inter SemiBold"/>
                <a:cs typeface="Inter SemiBold"/>
                <a:sym typeface="Inter SemiBold"/>
              </a:rPr>
              <a:t>EUROPE TOUR</a:t>
            </a:r>
            <a:endParaRPr sz="1800">
              <a:solidFill>
                <a:schemeClr val="dk1"/>
              </a:solidFill>
              <a:latin typeface="Inter SemiBold"/>
              <a:ea typeface="Inter SemiBold"/>
              <a:cs typeface="Inter SemiBold"/>
              <a:sym typeface="Inter SemiBold"/>
            </a:endParaRPr>
          </a:p>
        </p:txBody>
      </p:sp>
      <p:sp>
        <p:nvSpPr>
          <p:cNvPr id="608" name="Google Shape;608;p60"/>
          <p:cNvSpPr txBox="1"/>
          <p:nvPr/>
        </p:nvSpPr>
        <p:spPr>
          <a:xfrm flipH="1">
            <a:off x="720000" y="1724756"/>
            <a:ext cx="2506500" cy="57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Golos Text"/>
                <a:ea typeface="Golos Text"/>
                <a:cs typeface="Golos Text"/>
                <a:sym typeface="Golos Text"/>
              </a:rPr>
              <a:t>Venus is the second planet from the Sun</a:t>
            </a:r>
            <a:endParaRPr>
              <a:solidFill>
                <a:schemeClr val="dk1"/>
              </a:solidFill>
              <a:latin typeface="Golos Text"/>
              <a:ea typeface="Golos Text"/>
              <a:cs typeface="Golos Text"/>
              <a:sym typeface="Golos Text"/>
            </a:endParaRPr>
          </a:p>
        </p:txBody>
      </p:sp>
      <p:sp>
        <p:nvSpPr>
          <p:cNvPr id="609" name="Google Shape;609;p60"/>
          <p:cNvSpPr txBox="1"/>
          <p:nvPr/>
        </p:nvSpPr>
        <p:spPr>
          <a:xfrm flipH="1">
            <a:off x="720000" y="3652735"/>
            <a:ext cx="2506500" cy="384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Inter SemiBold"/>
                <a:ea typeface="Inter SemiBold"/>
                <a:cs typeface="Inter SemiBold"/>
                <a:sym typeface="Inter SemiBold"/>
              </a:rPr>
              <a:t>ASIAN FUSION</a:t>
            </a:r>
            <a:endParaRPr sz="1800">
              <a:solidFill>
                <a:schemeClr val="dk1"/>
              </a:solidFill>
              <a:latin typeface="Inter SemiBold"/>
              <a:ea typeface="Inter SemiBold"/>
              <a:cs typeface="Inter SemiBold"/>
              <a:sym typeface="Inter SemiBold"/>
            </a:endParaRPr>
          </a:p>
        </p:txBody>
      </p:sp>
      <p:sp>
        <p:nvSpPr>
          <p:cNvPr id="610" name="Google Shape;610;p60"/>
          <p:cNvSpPr txBox="1"/>
          <p:nvPr/>
        </p:nvSpPr>
        <p:spPr>
          <a:xfrm flipH="1">
            <a:off x="720000" y="3961458"/>
            <a:ext cx="2506500" cy="57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Golos Text"/>
                <a:ea typeface="Golos Text"/>
                <a:cs typeface="Golos Text"/>
                <a:sym typeface="Golos Text"/>
              </a:rPr>
              <a:t>Despite being red, Mars is a very cold place</a:t>
            </a:r>
            <a:endParaRPr>
              <a:solidFill>
                <a:schemeClr val="dk1"/>
              </a:solidFill>
              <a:latin typeface="Golos Text"/>
              <a:ea typeface="Golos Text"/>
              <a:cs typeface="Golos Text"/>
              <a:sym typeface="Golos Text"/>
            </a:endParaRPr>
          </a:p>
        </p:txBody>
      </p:sp>
      <p:sp>
        <p:nvSpPr>
          <p:cNvPr id="611" name="Google Shape;611;p60"/>
          <p:cNvSpPr txBox="1"/>
          <p:nvPr/>
        </p:nvSpPr>
        <p:spPr>
          <a:xfrm flipH="1">
            <a:off x="720000" y="2534386"/>
            <a:ext cx="2506500" cy="384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Inter SemiBold"/>
                <a:ea typeface="Inter SemiBold"/>
                <a:cs typeface="Inter SemiBold"/>
                <a:sym typeface="Inter SemiBold"/>
              </a:rPr>
              <a:t>AMERICA'S</a:t>
            </a:r>
            <a:r>
              <a:rPr lang="en" sz="1800">
                <a:solidFill>
                  <a:schemeClr val="dk1"/>
                </a:solidFill>
                <a:latin typeface="Inter SemiBold"/>
                <a:ea typeface="Inter SemiBold"/>
                <a:cs typeface="Inter SemiBold"/>
                <a:sym typeface="Inter SemiBold"/>
              </a:rPr>
              <a:t> LOVE</a:t>
            </a:r>
            <a:endParaRPr sz="1800">
              <a:solidFill>
                <a:schemeClr val="dk1"/>
              </a:solidFill>
              <a:latin typeface="Inter SemiBold"/>
              <a:ea typeface="Inter SemiBold"/>
              <a:cs typeface="Inter SemiBold"/>
              <a:sym typeface="Inter SemiBold"/>
            </a:endParaRPr>
          </a:p>
        </p:txBody>
      </p:sp>
      <p:sp>
        <p:nvSpPr>
          <p:cNvPr id="612" name="Google Shape;612;p60"/>
          <p:cNvSpPr txBox="1"/>
          <p:nvPr/>
        </p:nvSpPr>
        <p:spPr>
          <a:xfrm flipH="1">
            <a:off x="720000" y="2843107"/>
            <a:ext cx="2506500" cy="57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Golos Text"/>
                <a:ea typeface="Golos Text"/>
                <a:cs typeface="Golos Text"/>
                <a:sym typeface="Golos Text"/>
              </a:rPr>
              <a:t>Mercury is the closest planet to the Sun</a:t>
            </a:r>
            <a:endParaRPr>
              <a:solidFill>
                <a:schemeClr val="dk1"/>
              </a:solidFill>
              <a:latin typeface="Golos Text"/>
              <a:ea typeface="Golos Text"/>
              <a:cs typeface="Golos Text"/>
              <a:sym typeface="Golos Text"/>
            </a:endParaRPr>
          </a:p>
        </p:txBody>
      </p:sp>
      <p:grpSp>
        <p:nvGrpSpPr>
          <p:cNvPr id="613" name="Google Shape;613;p60"/>
          <p:cNvGrpSpPr/>
          <p:nvPr/>
        </p:nvGrpSpPr>
        <p:grpSpPr>
          <a:xfrm>
            <a:off x="3504259" y="1664368"/>
            <a:ext cx="4919741" cy="2620545"/>
            <a:chOff x="233350" y="949250"/>
            <a:chExt cx="7137300" cy="3802300"/>
          </a:xfrm>
        </p:grpSpPr>
        <p:sp>
          <p:nvSpPr>
            <p:cNvPr id="614" name="Google Shape;614;p6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5" name="Google Shape;665;p60"/>
          <p:cNvCxnSpPr>
            <a:stCxn id="607" idx="1"/>
            <a:endCxn id="666" idx="2"/>
          </p:cNvCxnSpPr>
          <p:nvPr/>
        </p:nvCxnSpPr>
        <p:spPr>
          <a:xfrm>
            <a:off x="3226500" y="1608488"/>
            <a:ext cx="2636400" cy="600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67" name="Google Shape;667;p60"/>
          <p:cNvCxnSpPr>
            <a:stCxn id="611" idx="1"/>
            <a:endCxn id="668" idx="2"/>
          </p:cNvCxnSpPr>
          <p:nvPr/>
        </p:nvCxnSpPr>
        <p:spPr>
          <a:xfrm flipH="1" rot="10800000">
            <a:off x="3226500" y="2407636"/>
            <a:ext cx="735600" cy="319200"/>
          </a:xfrm>
          <a:prstGeom prst="bentConnector3">
            <a:avLst>
              <a:gd fmla="val 50004" name="adj1"/>
            </a:avLst>
          </a:prstGeom>
          <a:noFill/>
          <a:ln cap="flat" cmpd="sng" w="9525">
            <a:solidFill>
              <a:schemeClr val="dk1"/>
            </a:solidFill>
            <a:prstDash val="solid"/>
            <a:round/>
            <a:headEnd len="med" w="med" type="none"/>
            <a:tailEnd len="med" w="med" type="none"/>
          </a:ln>
        </p:spPr>
      </p:cxnSp>
      <p:cxnSp>
        <p:nvCxnSpPr>
          <p:cNvPr id="669" name="Google Shape;669;p60"/>
          <p:cNvCxnSpPr>
            <a:stCxn id="609" idx="1"/>
            <a:endCxn id="670" idx="2"/>
          </p:cNvCxnSpPr>
          <p:nvPr/>
        </p:nvCxnSpPr>
        <p:spPr>
          <a:xfrm flipH="1" rot="10800000">
            <a:off x="3226500" y="2628385"/>
            <a:ext cx="3720900" cy="1216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666" name="Google Shape;666;p60"/>
          <p:cNvSpPr/>
          <p:nvPr/>
        </p:nvSpPr>
        <p:spPr>
          <a:xfrm>
            <a:off x="5862879" y="2143100"/>
            <a:ext cx="132000" cy="13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0"/>
          <p:cNvSpPr/>
          <p:nvPr/>
        </p:nvSpPr>
        <p:spPr>
          <a:xfrm>
            <a:off x="3962154" y="2341488"/>
            <a:ext cx="132000" cy="13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0"/>
          <p:cNvSpPr/>
          <p:nvPr/>
        </p:nvSpPr>
        <p:spPr>
          <a:xfrm>
            <a:off x="6947404" y="2562363"/>
            <a:ext cx="132000" cy="13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FLAMENCO THROUGH TIME</a:t>
            </a:r>
            <a:endParaRPr/>
          </a:p>
        </p:txBody>
      </p:sp>
      <p:sp>
        <p:nvSpPr>
          <p:cNvPr id="676" name="Google Shape;676;p61"/>
          <p:cNvSpPr txBox="1"/>
          <p:nvPr/>
        </p:nvSpPr>
        <p:spPr>
          <a:xfrm flipH="1">
            <a:off x="717718" y="1962103"/>
            <a:ext cx="22203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EARLY ROOTS</a:t>
            </a:r>
            <a:endParaRPr sz="1800">
              <a:solidFill>
                <a:schemeClr val="dk1"/>
              </a:solidFill>
              <a:latin typeface="Inter SemiBold"/>
              <a:ea typeface="Inter SemiBold"/>
              <a:cs typeface="Inter SemiBold"/>
              <a:sym typeface="Inter SemiBold"/>
            </a:endParaRPr>
          </a:p>
        </p:txBody>
      </p:sp>
      <p:sp>
        <p:nvSpPr>
          <p:cNvPr id="677" name="Google Shape;677;p61"/>
          <p:cNvSpPr txBox="1"/>
          <p:nvPr/>
        </p:nvSpPr>
        <p:spPr>
          <a:xfrm flipH="1">
            <a:off x="717718" y="1466519"/>
            <a:ext cx="2220300" cy="57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los Text"/>
                <a:ea typeface="Golos Text"/>
                <a:cs typeface="Golos Text"/>
                <a:sym typeface="Golos Text"/>
              </a:rPr>
              <a:t>Venus is the second planet from the Sun</a:t>
            </a:r>
            <a:endParaRPr>
              <a:solidFill>
                <a:schemeClr val="dk1"/>
              </a:solidFill>
              <a:latin typeface="Golos Text"/>
              <a:ea typeface="Golos Text"/>
              <a:cs typeface="Golos Text"/>
              <a:sym typeface="Golos Text"/>
            </a:endParaRPr>
          </a:p>
        </p:txBody>
      </p:sp>
      <p:sp>
        <p:nvSpPr>
          <p:cNvPr id="678" name="Google Shape;678;p61"/>
          <p:cNvSpPr txBox="1"/>
          <p:nvPr/>
        </p:nvSpPr>
        <p:spPr>
          <a:xfrm>
            <a:off x="1392718" y="2641900"/>
            <a:ext cx="870300" cy="458700"/>
          </a:xfrm>
          <a:prstGeom prst="rect">
            <a:avLst/>
          </a:prstGeom>
          <a:solidFill>
            <a:schemeClr val="dk2"/>
          </a:solidFill>
          <a:ln>
            <a:noFill/>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None/>
            </a:pPr>
            <a:r>
              <a:rPr lang="en" sz="2500">
                <a:solidFill>
                  <a:schemeClr val="accent1"/>
                </a:solidFill>
                <a:latin typeface="Inter ExtraBold"/>
                <a:ea typeface="Inter ExtraBold"/>
                <a:cs typeface="Inter ExtraBold"/>
                <a:sym typeface="Inter ExtraBold"/>
              </a:rPr>
              <a:t>01</a:t>
            </a:r>
            <a:endParaRPr sz="2500">
              <a:solidFill>
                <a:srgbClr val="FFFFFF"/>
              </a:solidFill>
              <a:latin typeface="Inter SemiBold"/>
              <a:ea typeface="Inter SemiBold"/>
              <a:cs typeface="Inter SemiBold"/>
              <a:sym typeface="Inter SemiBold"/>
            </a:endParaRPr>
          </a:p>
        </p:txBody>
      </p:sp>
      <p:sp>
        <p:nvSpPr>
          <p:cNvPr id="679" name="Google Shape;679;p61"/>
          <p:cNvSpPr txBox="1"/>
          <p:nvPr/>
        </p:nvSpPr>
        <p:spPr>
          <a:xfrm flipH="1">
            <a:off x="2547139" y="3405388"/>
            <a:ext cx="2220300" cy="38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GOLDEN AGE</a:t>
            </a:r>
            <a:endParaRPr sz="1800">
              <a:solidFill>
                <a:schemeClr val="dk1"/>
              </a:solidFill>
              <a:latin typeface="Inter SemiBold"/>
              <a:ea typeface="Inter SemiBold"/>
              <a:cs typeface="Inter SemiBold"/>
              <a:sym typeface="Inter SemiBold"/>
            </a:endParaRPr>
          </a:p>
        </p:txBody>
      </p:sp>
      <p:sp>
        <p:nvSpPr>
          <p:cNvPr id="680" name="Google Shape;680;p61"/>
          <p:cNvSpPr txBox="1"/>
          <p:nvPr/>
        </p:nvSpPr>
        <p:spPr>
          <a:xfrm flipH="1">
            <a:off x="2547139" y="3714088"/>
            <a:ext cx="22203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los Text"/>
                <a:ea typeface="Golos Text"/>
                <a:cs typeface="Golos Text"/>
                <a:sym typeface="Golos Text"/>
              </a:rPr>
              <a:t>Mercury is the closest planet to the Sun</a:t>
            </a:r>
            <a:endParaRPr>
              <a:solidFill>
                <a:schemeClr val="dk1"/>
              </a:solidFill>
              <a:latin typeface="Golos Text"/>
              <a:ea typeface="Golos Text"/>
              <a:cs typeface="Golos Text"/>
              <a:sym typeface="Golos Text"/>
            </a:endParaRPr>
          </a:p>
        </p:txBody>
      </p:sp>
      <p:sp>
        <p:nvSpPr>
          <p:cNvPr id="681" name="Google Shape;681;p61"/>
          <p:cNvSpPr txBox="1"/>
          <p:nvPr/>
        </p:nvSpPr>
        <p:spPr>
          <a:xfrm>
            <a:off x="3222139" y="2641900"/>
            <a:ext cx="870300" cy="458700"/>
          </a:xfrm>
          <a:prstGeom prst="rect">
            <a:avLst/>
          </a:prstGeom>
          <a:solidFill>
            <a:schemeClr val="dk2"/>
          </a:solidFill>
          <a:ln>
            <a:noFill/>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None/>
            </a:pPr>
            <a:r>
              <a:rPr lang="en" sz="2500">
                <a:solidFill>
                  <a:schemeClr val="accent1"/>
                </a:solidFill>
                <a:latin typeface="Inter ExtraBold"/>
                <a:ea typeface="Inter ExtraBold"/>
                <a:cs typeface="Inter ExtraBold"/>
                <a:sym typeface="Inter ExtraBold"/>
              </a:rPr>
              <a:t>02</a:t>
            </a:r>
            <a:endParaRPr sz="2500">
              <a:solidFill>
                <a:srgbClr val="FFFFFF"/>
              </a:solidFill>
              <a:latin typeface="Inter SemiBold"/>
              <a:ea typeface="Inter SemiBold"/>
              <a:cs typeface="Inter SemiBold"/>
              <a:sym typeface="Inter SemiBold"/>
            </a:endParaRPr>
          </a:p>
        </p:txBody>
      </p:sp>
      <p:sp>
        <p:nvSpPr>
          <p:cNvPr id="682" name="Google Shape;682;p61"/>
          <p:cNvSpPr txBox="1"/>
          <p:nvPr/>
        </p:nvSpPr>
        <p:spPr>
          <a:xfrm flipH="1">
            <a:off x="4376561" y="1962103"/>
            <a:ext cx="22203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MODERN ERA</a:t>
            </a:r>
            <a:endParaRPr sz="1800">
              <a:solidFill>
                <a:schemeClr val="dk1"/>
              </a:solidFill>
              <a:latin typeface="Inter SemiBold"/>
              <a:ea typeface="Inter SemiBold"/>
              <a:cs typeface="Inter SemiBold"/>
              <a:sym typeface="Inter SemiBold"/>
            </a:endParaRPr>
          </a:p>
        </p:txBody>
      </p:sp>
      <p:sp>
        <p:nvSpPr>
          <p:cNvPr id="683" name="Google Shape;683;p61"/>
          <p:cNvSpPr txBox="1"/>
          <p:nvPr/>
        </p:nvSpPr>
        <p:spPr>
          <a:xfrm flipH="1">
            <a:off x="4376561" y="1466519"/>
            <a:ext cx="2220300" cy="57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los Text"/>
                <a:ea typeface="Golos Text"/>
                <a:cs typeface="Golos Text"/>
                <a:sym typeface="Golos Text"/>
              </a:rPr>
              <a:t>Despite being red, Mars is a very cold place</a:t>
            </a:r>
            <a:endParaRPr>
              <a:solidFill>
                <a:schemeClr val="dk1"/>
              </a:solidFill>
              <a:latin typeface="Golos Text"/>
              <a:ea typeface="Golos Text"/>
              <a:cs typeface="Golos Text"/>
              <a:sym typeface="Golos Text"/>
            </a:endParaRPr>
          </a:p>
        </p:txBody>
      </p:sp>
      <p:sp>
        <p:nvSpPr>
          <p:cNvPr id="684" name="Google Shape;684;p61"/>
          <p:cNvSpPr txBox="1"/>
          <p:nvPr/>
        </p:nvSpPr>
        <p:spPr>
          <a:xfrm>
            <a:off x="5051561" y="2641900"/>
            <a:ext cx="870300" cy="458700"/>
          </a:xfrm>
          <a:prstGeom prst="rect">
            <a:avLst/>
          </a:prstGeom>
          <a:solidFill>
            <a:schemeClr val="dk2"/>
          </a:solidFill>
          <a:ln>
            <a:noFill/>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None/>
            </a:pPr>
            <a:r>
              <a:rPr lang="en" sz="2500">
                <a:solidFill>
                  <a:schemeClr val="accent1"/>
                </a:solidFill>
                <a:latin typeface="Inter ExtraBold"/>
                <a:ea typeface="Inter ExtraBold"/>
                <a:cs typeface="Inter ExtraBold"/>
                <a:sym typeface="Inter ExtraBold"/>
              </a:rPr>
              <a:t>03</a:t>
            </a:r>
            <a:endParaRPr sz="2500">
              <a:solidFill>
                <a:srgbClr val="FFFFFF"/>
              </a:solidFill>
              <a:latin typeface="Inter SemiBold"/>
              <a:ea typeface="Inter SemiBold"/>
              <a:cs typeface="Inter SemiBold"/>
              <a:sym typeface="Inter SemiBold"/>
            </a:endParaRPr>
          </a:p>
        </p:txBody>
      </p:sp>
      <p:sp>
        <p:nvSpPr>
          <p:cNvPr id="685" name="Google Shape;685;p61"/>
          <p:cNvSpPr txBox="1"/>
          <p:nvPr/>
        </p:nvSpPr>
        <p:spPr>
          <a:xfrm flipH="1">
            <a:off x="6205982" y="3405388"/>
            <a:ext cx="2220300" cy="38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FUTURE TRENDS</a:t>
            </a:r>
            <a:endParaRPr sz="1800">
              <a:solidFill>
                <a:schemeClr val="dk1"/>
              </a:solidFill>
              <a:latin typeface="Inter SemiBold"/>
              <a:ea typeface="Inter SemiBold"/>
              <a:cs typeface="Inter SemiBold"/>
              <a:sym typeface="Inter SemiBold"/>
            </a:endParaRPr>
          </a:p>
        </p:txBody>
      </p:sp>
      <p:sp>
        <p:nvSpPr>
          <p:cNvPr id="686" name="Google Shape;686;p61"/>
          <p:cNvSpPr txBox="1"/>
          <p:nvPr/>
        </p:nvSpPr>
        <p:spPr>
          <a:xfrm flipH="1">
            <a:off x="6205982" y="3714088"/>
            <a:ext cx="22203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los Text"/>
                <a:ea typeface="Golos Text"/>
                <a:cs typeface="Golos Text"/>
                <a:sym typeface="Golos Text"/>
              </a:rPr>
              <a:t>Jupiter is the biggest planet of them all</a:t>
            </a:r>
            <a:endParaRPr>
              <a:solidFill>
                <a:schemeClr val="dk1"/>
              </a:solidFill>
              <a:latin typeface="Golos Text"/>
              <a:ea typeface="Golos Text"/>
              <a:cs typeface="Golos Text"/>
              <a:sym typeface="Golos Text"/>
            </a:endParaRPr>
          </a:p>
        </p:txBody>
      </p:sp>
      <p:sp>
        <p:nvSpPr>
          <p:cNvPr id="687" name="Google Shape;687;p61"/>
          <p:cNvSpPr txBox="1"/>
          <p:nvPr/>
        </p:nvSpPr>
        <p:spPr>
          <a:xfrm>
            <a:off x="6880982" y="2641900"/>
            <a:ext cx="870300" cy="458700"/>
          </a:xfrm>
          <a:prstGeom prst="rect">
            <a:avLst/>
          </a:prstGeom>
          <a:solidFill>
            <a:schemeClr val="dk2"/>
          </a:solidFill>
          <a:ln>
            <a:noFill/>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None/>
            </a:pPr>
            <a:r>
              <a:rPr lang="en" sz="2500">
                <a:solidFill>
                  <a:schemeClr val="accent1"/>
                </a:solidFill>
                <a:latin typeface="Inter ExtraBold"/>
                <a:ea typeface="Inter ExtraBold"/>
                <a:cs typeface="Inter ExtraBold"/>
                <a:sym typeface="Inter ExtraBold"/>
              </a:rPr>
              <a:t>04</a:t>
            </a:r>
            <a:endParaRPr sz="2500">
              <a:solidFill>
                <a:srgbClr val="FFFFFF"/>
              </a:solidFill>
              <a:latin typeface="Inter SemiBold"/>
              <a:ea typeface="Inter SemiBold"/>
              <a:cs typeface="Inter SemiBold"/>
              <a:sym typeface="Inter SemiBold"/>
            </a:endParaRPr>
          </a:p>
        </p:txBody>
      </p:sp>
      <p:cxnSp>
        <p:nvCxnSpPr>
          <p:cNvPr id="688" name="Google Shape;688;p61"/>
          <p:cNvCxnSpPr>
            <a:stCxn id="678" idx="3"/>
            <a:endCxn id="681" idx="1"/>
          </p:cNvCxnSpPr>
          <p:nvPr/>
        </p:nvCxnSpPr>
        <p:spPr>
          <a:xfrm>
            <a:off x="2263018" y="2871250"/>
            <a:ext cx="959100" cy="0"/>
          </a:xfrm>
          <a:prstGeom prst="straightConnector1">
            <a:avLst/>
          </a:prstGeom>
          <a:noFill/>
          <a:ln cap="flat" cmpd="sng" w="9525">
            <a:solidFill>
              <a:schemeClr val="dk1"/>
            </a:solidFill>
            <a:prstDash val="solid"/>
            <a:round/>
            <a:headEnd len="med" w="med" type="none"/>
            <a:tailEnd len="med" w="med" type="none"/>
          </a:ln>
        </p:spPr>
      </p:cxnSp>
      <p:cxnSp>
        <p:nvCxnSpPr>
          <p:cNvPr id="689" name="Google Shape;689;p61"/>
          <p:cNvCxnSpPr>
            <a:stCxn id="681" idx="3"/>
            <a:endCxn id="684" idx="1"/>
          </p:cNvCxnSpPr>
          <p:nvPr/>
        </p:nvCxnSpPr>
        <p:spPr>
          <a:xfrm>
            <a:off x="4092439" y="2871250"/>
            <a:ext cx="959100" cy="0"/>
          </a:xfrm>
          <a:prstGeom prst="straightConnector1">
            <a:avLst/>
          </a:prstGeom>
          <a:noFill/>
          <a:ln cap="flat" cmpd="sng" w="9525">
            <a:solidFill>
              <a:schemeClr val="dk1"/>
            </a:solidFill>
            <a:prstDash val="solid"/>
            <a:round/>
            <a:headEnd len="med" w="med" type="none"/>
            <a:tailEnd len="med" w="med" type="none"/>
          </a:ln>
        </p:spPr>
      </p:cxnSp>
      <p:cxnSp>
        <p:nvCxnSpPr>
          <p:cNvPr id="690" name="Google Shape;690;p61"/>
          <p:cNvCxnSpPr>
            <a:stCxn id="684" idx="3"/>
            <a:endCxn id="687" idx="1"/>
          </p:cNvCxnSpPr>
          <p:nvPr/>
        </p:nvCxnSpPr>
        <p:spPr>
          <a:xfrm>
            <a:off x="5921861" y="2871250"/>
            <a:ext cx="959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2"/>
          <p:cNvSpPr txBox="1"/>
          <p:nvPr/>
        </p:nvSpPr>
        <p:spPr>
          <a:xfrm>
            <a:off x="4474064" y="1409199"/>
            <a:ext cx="3949800" cy="42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RHYTHMIC DANCE</a:t>
            </a:r>
            <a:endParaRPr sz="1800">
              <a:solidFill>
                <a:schemeClr val="dk1"/>
              </a:solidFill>
              <a:latin typeface="Inter SemiBold"/>
              <a:ea typeface="Inter SemiBold"/>
              <a:cs typeface="Inter SemiBold"/>
              <a:sym typeface="Inter SemiBold"/>
            </a:endParaRPr>
          </a:p>
        </p:txBody>
      </p:sp>
      <p:sp>
        <p:nvSpPr>
          <p:cNvPr id="696" name="Google Shape;696;p62"/>
          <p:cNvSpPr txBox="1"/>
          <p:nvPr/>
        </p:nvSpPr>
        <p:spPr>
          <a:xfrm>
            <a:off x="4358168" y="1716519"/>
            <a:ext cx="39498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Venus has extremely high temperatures</a:t>
            </a:r>
            <a:endParaRPr>
              <a:solidFill>
                <a:schemeClr val="dk1"/>
              </a:solidFill>
              <a:latin typeface="Golos Text"/>
              <a:ea typeface="Golos Text"/>
              <a:cs typeface="Golos Text"/>
              <a:sym typeface="Golos Text"/>
            </a:endParaRPr>
          </a:p>
        </p:txBody>
      </p:sp>
      <p:sp>
        <p:nvSpPr>
          <p:cNvPr id="697" name="Google Shape;697;p62"/>
          <p:cNvSpPr txBox="1"/>
          <p:nvPr/>
        </p:nvSpPr>
        <p:spPr>
          <a:xfrm>
            <a:off x="4358029" y="3894304"/>
            <a:ext cx="3949800" cy="42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CULTURAL FUSION</a:t>
            </a:r>
            <a:endParaRPr sz="1800">
              <a:solidFill>
                <a:schemeClr val="dk1"/>
              </a:solidFill>
              <a:latin typeface="Inter SemiBold"/>
              <a:ea typeface="Inter SemiBold"/>
              <a:cs typeface="Inter SemiBold"/>
              <a:sym typeface="Inter SemiBold"/>
            </a:endParaRPr>
          </a:p>
        </p:txBody>
      </p:sp>
      <p:sp>
        <p:nvSpPr>
          <p:cNvPr id="698" name="Google Shape;698;p62"/>
          <p:cNvSpPr txBox="1"/>
          <p:nvPr/>
        </p:nvSpPr>
        <p:spPr>
          <a:xfrm>
            <a:off x="4358252" y="4201624"/>
            <a:ext cx="39498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Mercury i</a:t>
            </a:r>
            <a:r>
              <a:rPr lang="en">
                <a:solidFill>
                  <a:schemeClr val="dk1"/>
                </a:solidFill>
                <a:latin typeface="Golos Text"/>
                <a:ea typeface="Golos Text"/>
                <a:cs typeface="Golos Text"/>
                <a:sym typeface="Golos Text"/>
              </a:rPr>
              <a:t>s the closest planet to the Sun</a:t>
            </a:r>
            <a:endParaRPr>
              <a:solidFill>
                <a:schemeClr val="dk1"/>
              </a:solidFill>
              <a:latin typeface="Golos Text"/>
              <a:ea typeface="Golos Text"/>
              <a:cs typeface="Golos Text"/>
              <a:sym typeface="Golos Text"/>
            </a:endParaRPr>
          </a:p>
        </p:txBody>
      </p:sp>
      <p:sp>
        <p:nvSpPr>
          <p:cNvPr id="699" name="Google Shape;699;p62"/>
          <p:cNvSpPr txBox="1"/>
          <p:nvPr/>
        </p:nvSpPr>
        <p:spPr>
          <a:xfrm>
            <a:off x="4358139" y="2237568"/>
            <a:ext cx="3949800" cy="42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PASSIONATE MUSIC</a:t>
            </a:r>
            <a:endParaRPr sz="1800">
              <a:solidFill>
                <a:schemeClr val="dk1"/>
              </a:solidFill>
              <a:latin typeface="Inter SemiBold"/>
              <a:ea typeface="Inter SemiBold"/>
              <a:cs typeface="Inter SemiBold"/>
              <a:sym typeface="Inter SemiBold"/>
            </a:endParaRPr>
          </a:p>
        </p:txBody>
      </p:sp>
      <p:sp>
        <p:nvSpPr>
          <p:cNvPr id="700" name="Google Shape;700;p62"/>
          <p:cNvSpPr txBox="1"/>
          <p:nvPr/>
        </p:nvSpPr>
        <p:spPr>
          <a:xfrm>
            <a:off x="4358168" y="2544887"/>
            <a:ext cx="39498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Saturn is a gas giant and has several rings</a:t>
            </a:r>
            <a:endParaRPr>
              <a:solidFill>
                <a:schemeClr val="dk1"/>
              </a:solidFill>
              <a:latin typeface="Golos Text"/>
              <a:ea typeface="Golos Text"/>
              <a:cs typeface="Golos Text"/>
              <a:sym typeface="Golos Text"/>
            </a:endParaRPr>
          </a:p>
        </p:txBody>
      </p:sp>
      <p:sp>
        <p:nvSpPr>
          <p:cNvPr id="701" name="Google Shape;701;p62"/>
          <p:cNvSpPr txBox="1"/>
          <p:nvPr/>
        </p:nvSpPr>
        <p:spPr>
          <a:xfrm>
            <a:off x="4358267" y="3373255"/>
            <a:ext cx="39498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Mars is actually a very cold place</a:t>
            </a:r>
            <a:endParaRPr>
              <a:solidFill>
                <a:schemeClr val="dk1"/>
              </a:solidFill>
              <a:latin typeface="Golos Text"/>
              <a:ea typeface="Golos Text"/>
              <a:cs typeface="Golos Text"/>
              <a:sym typeface="Golos Text"/>
            </a:endParaRPr>
          </a:p>
        </p:txBody>
      </p:sp>
      <p:sp>
        <p:nvSpPr>
          <p:cNvPr id="702" name="Google Shape;702;p62"/>
          <p:cNvSpPr txBox="1"/>
          <p:nvPr/>
        </p:nvSpPr>
        <p:spPr>
          <a:xfrm>
            <a:off x="4358044" y="3065936"/>
            <a:ext cx="3949800" cy="42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SOULFUL LYRICS</a:t>
            </a:r>
            <a:endParaRPr sz="1800">
              <a:solidFill>
                <a:schemeClr val="dk1"/>
              </a:solidFill>
              <a:latin typeface="Inter SemiBold"/>
              <a:ea typeface="Inter SemiBold"/>
              <a:cs typeface="Inter SemiBold"/>
              <a:sym typeface="Inter SemiBold"/>
            </a:endParaRPr>
          </a:p>
        </p:txBody>
      </p:sp>
      <p:sp>
        <p:nvSpPr>
          <p:cNvPr id="703" name="Google Shape;703;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FLAMENCO INFOGRAPHIC</a:t>
            </a:r>
            <a:endParaRPr/>
          </a:p>
        </p:txBody>
      </p:sp>
      <p:pic>
        <p:nvPicPr>
          <p:cNvPr id="704" name="Google Shape;704;p62"/>
          <p:cNvPicPr preferRelativeResize="0"/>
          <p:nvPr>
            <p:ph idx="2" type="pic"/>
          </p:nvPr>
        </p:nvPicPr>
        <p:blipFill rotWithShape="1">
          <a:blip r:embed="rId3">
            <a:alphaModFix/>
          </a:blip>
          <a:srcRect b="2883" l="0" r="0" t="2883"/>
          <a:stretch/>
        </p:blipFill>
        <p:spPr>
          <a:xfrm flipH="1">
            <a:off x="835933" y="1399049"/>
            <a:ext cx="2267552" cy="3205724"/>
          </a:xfrm>
          <a:prstGeom prst="rect">
            <a:avLst/>
          </a:prstGeom>
          <a:noFill/>
          <a:ln>
            <a:noFill/>
          </a:ln>
        </p:spPr>
      </p:pic>
      <p:sp>
        <p:nvSpPr>
          <p:cNvPr id="705" name="Google Shape;705;p62"/>
          <p:cNvSpPr txBox="1"/>
          <p:nvPr/>
        </p:nvSpPr>
        <p:spPr>
          <a:xfrm>
            <a:off x="3295725" y="1529999"/>
            <a:ext cx="870300" cy="458700"/>
          </a:xfrm>
          <a:prstGeom prst="rect">
            <a:avLst/>
          </a:prstGeom>
          <a:solidFill>
            <a:schemeClr val="dk2"/>
          </a:solidFill>
          <a:ln>
            <a:noFill/>
          </a:ln>
        </p:spPr>
        <p:txBody>
          <a:bodyPr anchorCtr="0" anchor="b" bIns="45700" lIns="91425" spcFirstLastPara="1" rIns="91425" wrap="square" tIns="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01</a:t>
            </a:r>
            <a:endParaRPr sz="2500">
              <a:solidFill>
                <a:schemeClr val="accent1"/>
              </a:solidFill>
              <a:latin typeface="Inter ExtraBold"/>
              <a:ea typeface="Inter ExtraBold"/>
              <a:cs typeface="Inter ExtraBold"/>
              <a:sym typeface="Inter ExtraBold"/>
            </a:endParaRPr>
          </a:p>
        </p:txBody>
      </p:sp>
      <p:sp>
        <p:nvSpPr>
          <p:cNvPr id="706" name="Google Shape;706;p62"/>
          <p:cNvSpPr txBox="1"/>
          <p:nvPr/>
        </p:nvSpPr>
        <p:spPr>
          <a:xfrm>
            <a:off x="3295725" y="4015049"/>
            <a:ext cx="870300" cy="458700"/>
          </a:xfrm>
          <a:prstGeom prst="rect">
            <a:avLst/>
          </a:prstGeom>
          <a:solidFill>
            <a:schemeClr val="dk2"/>
          </a:solidFill>
          <a:ln>
            <a:noFill/>
          </a:ln>
        </p:spPr>
        <p:txBody>
          <a:bodyPr anchorCtr="0" anchor="b" bIns="45700" lIns="91425" spcFirstLastPara="1" rIns="91425" wrap="square" tIns="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04</a:t>
            </a:r>
            <a:endParaRPr sz="2500">
              <a:solidFill>
                <a:schemeClr val="accent1"/>
              </a:solidFill>
              <a:latin typeface="Inter ExtraBold"/>
              <a:ea typeface="Inter ExtraBold"/>
              <a:cs typeface="Inter ExtraBold"/>
              <a:sym typeface="Inter ExtraBold"/>
            </a:endParaRPr>
          </a:p>
        </p:txBody>
      </p:sp>
      <p:sp>
        <p:nvSpPr>
          <p:cNvPr id="707" name="Google Shape;707;p62"/>
          <p:cNvSpPr txBox="1"/>
          <p:nvPr/>
        </p:nvSpPr>
        <p:spPr>
          <a:xfrm>
            <a:off x="3295725" y="3186685"/>
            <a:ext cx="870300" cy="458700"/>
          </a:xfrm>
          <a:prstGeom prst="rect">
            <a:avLst/>
          </a:prstGeom>
          <a:solidFill>
            <a:schemeClr val="dk2"/>
          </a:solidFill>
          <a:ln>
            <a:noFill/>
          </a:ln>
        </p:spPr>
        <p:txBody>
          <a:bodyPr anchorCtr="0" anchor="b" bIns="45700" lIns="91425" spcFirstLastPara="1" rIns="91425" wrap="square" tIns="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03</a:t>
            </a:r>
            <a:endParaRPr sz="2500">
              <a:solidFill>
                <a:schemeClr val="accent1"/>
              </a:solidFill>
              <a:latin typeface="Inter ExtraBold"/>
              <a:ea typeface="Inter ExtraBold"/>
              <a:cs typeface="Inter ExtraBold"/>
              <a:sym typeface="Inter ExtraBold"/>
            </a:endParaRPr>
          </a:p>
        </p:txBody>
      </p:sp>
      <p:sp>
        <p:nvSpPr>
          <p:cNvPr id="708" name="Google Shape;708;p62"/>
          <p:cNvSpPr txBox="1"/>
          <p:nvPr/>
        </p:nvSpPr>
        <p:spPr>
          <a:xfrm>
            <a:off x="3295725" y="2358313"/>
            <a:ext cx="870300" cy="458700"/>
          </a:xfrm>
          <a:prstGeom prst="rect">
            <a:avLst/>
          </a:prstGeom>
          <a:solidFill>
            <a:schemeClr val="dk2"/>
          </a:solidFill>
          <a:ln>
            <a:noFill/>
          </a:ln>
        </p:spPr>
        <p:txBody>
          <a:bodyPr anchorCtr="0" anchor="b" bIns="45700" lIns="91425" spcFirstLastPara="1" rIns="91425" wrap="square" tIns="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02</a:t>
            </a:r>
            <a:endParaRPr sz="2500">
              <a:solidFill>
                <a:schemeClr val="accent1"/>
              </a:solidFill>
              <a:latin typeface="Inter ExtraBold"/>
              <a:ea typeface="Inter ExtraBold"/>
              <a:cs typeface="Inter ExtraBold"/>
              <a:sym typeface="Inter ExtraBold"/>
            </a:endParaRPr>
          </a:p>
        </p:txBody>
      </p:sp>
      <p:cxnSp>
        <p:nvCxnSpPr>
          <p:cNvPr id="709" name="Google Shape;709;p62"/>
          <p:cNvCxnSpPr>
            <a:stCxn id="705" idx="2"/>
            <a:endCxn id="708" idx="0"/>
          </p:cNvCxnSpPr>
          <p:nvPr/>
        </p:nvCxnSpPr>
        <p:spPr>
          <a:xfrm>
            <a:off x="3730875" y="1988699"/>
            <a:ext cx="0" cy="369600"/>
          </a:xfrm>
          <a:prstGeom prst="straightConnector1">
            <a:avLst/>
          </a:prstGeom>
          <a:noFill/>
          <a:ln cap="flat" cmpd="sng" w="9525">
            <a:solidFill>
              <a:schemeClr val="dk1"/>
            </a:solidFill>
            <a:prstDash val="solid"/>
            <a:round/>
            <a:headEnd len="med" w="med" type="none"/>
            <a:tailEnd len="med" w="med" type="none"/>
          </a:ln>
        </p:spPr>
      </p:cxnSp>
      <p:cxnSp>
        <p:nvCxnSpPr>
          <p:cNvPr id="710" name="Google Shape;710;p62"/>
          <p:cNvCxnSpPr>
            <a:stCxn id="708" idx="2"/>
            <a:endCxn id="707" idx="0"/>
          </p:cNvCxnSpPr>
          <p:nvPr/>
        </p:nvCxnSpPr>
        <p:spPr>
          <a:xfrm>
            <a:off x="3730875" y="2817013"/>
            <a:ext cx="0" cy="369600"/>
          </a:xfrm>
          <a:prstGeom prst="straightConnector1">
            <a:avLst/>
          </a:prstGeom>
          <a:noFill/>
          <a:ln cap="flat" cmpd="sng" w="9525">
            <a:solidFill>
              <a:schemeClr val="dk1"/>
            </a:solidFill>
            <a:prstDash val="solid"/>
            <a:round/>
            <a:headEnd len="med" w="med" type="none"/>
            <a:tailEnd len="med" w="med" type="none"/>
          </a:ln>
        </p:spPr>
      </p:cxnSp>
      <p:cxnSp>
        <p:nvCxnSpPr>
          <p:cNvPr id="711" name="Google Shape;711;p62"/>
          <p:cNvCxnSpPr>
            <a:stCxn id="707" idx="2"/>
            <a:endCxn id="706" idx="0"/>
          </p:cNvCxnSpPr>
          <p:nvPr/>
        </p:nvCxnSpPr>
        <p:spPr>
          <a:xfrm>
            <a:off x="3730875" y="3645385"/>
            <a:ext cx="0" cy="369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ESSENTIAL ELEMENTS OF FLAMENCO</a:t>
            </a:r>
            <a:endParaRPr/>
          </a:p>
        </p:txBody>
      </p:sp>
      <p:graphicFrame>
        <p:nvGraphicFramePr>
          <p:cNvPr id="717" name="Google Shape;717;p63"/>
          <p:cNvGraphicFramePr/>
          <p:nvPr/>
        </p:nvGraphicFramePr>
        <p:xfrm>
          <a:off x="720025" y="1176435"/>
          <a:ext cx="3000000" cy="3000000"/>
        </p:xfrm>
        <a:graphic>
          <a:graphicData uri="http://schemas.openxmlformats.org/drawingml/2006/table">
            <a:tbl>
              <a:tblPr>
                <a:noFill/>
                <a:tableStyleId>{3CB834EC-4850-4D98-9BA4-2CFF9D979A9C}</a:tableStyleId>
              </a:tblPr>
              <a:tblGrid>
                <a:gridCol w="1842450"/>
                <a:gridCol w="1953800"/>
                <a:gridCol w="1953800"/>
                <a:gridCol w="1953800"/>
              </a:tblGrid>
              <a:tr h="856900">
                <a:tc>
                  <a:txBody>
                    <a:bodyPr/>
                    <a:lstStyle/>
                    <a:p>
                      <a:pPr indent="0" lvl="0" marL="0" rtl="0" algn="l">
                        <a:spcBef>
                          <a:spcPts val="0"/>
                        </a:spcBef>
                        <a:spcAft>
                          <a:spcPts val="0"/>
                        </a:spcAft>
                        <a:buNone/>
                      </a:pPr>
                      <a:r>
                        <a:rPr lang="en" sz="1600">
                          <a:solidFill>
                            <a:schemeClr val="accent1"/>
                          </a:solidFill>
                          <a:latin typeface="Inter SemiBold"/>
                          <a:ea typeface="Inter SemiBold"/>
                          <a:cs typeface="Inter SemiBold"/>
                          <a:sym typeface="Inter SemiBold"/>
                        </a:rPr>
                        <a:t>ORIGIN</a:t>
                      </a:r>
                      <a:endParaRPr sz="1600">
                        <a:solidFill>
                          <a:schemeClr val="accent1"/>
                        </a:solidFill>
                        <a:latin typeface="Inter SemiBold"/>
                        <a:ea typeface="Inter SemiBold"/>
                        <a:cs typeface="Inter SemiBold"/>
                        <a:sym typeface="Inter SemiBold"/>
                      </a:endParaRPr>
                    </a:p>
                  </a:txBody>
                  <a:tcPr marT="68575" marB="68575" marR="91425" marL="91425" anchor="ctr">
                    <a:lnL cap="flat" cmpd="sng" w="19050">
                      <a:solidFill>
                        <a:srgbClr val="B7B7B7">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Andalusia, Spain</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Andalusia, Spain</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Andalusia, Spain</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19050">
                      <a:solidFill>
                        <a:srgbClr val="F4C5B1">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856900">
                <a:tc>
                  <a:txBody>
                    <a:bodyPr/>
                    <a:lstStyle/>
                    <a:p>
                      <a:pPr indent="0" lvl="0" marL="0" rtl="0" algn="l">
                        <a:spcBef>
                          <a:spcPts val="0"/>
                        </a:spcBef>
                        <a:spcAft>
                          <a:spcPts val="0"/>
                        </a:spcAft>
                        <a:buNone/>
                      </a:pPr>
                      <a:r>
                        <a:rPr lang="en" sz="1600">
                          <a:solidFill>
                            <a:schemeClr val="accent1"/>
                          </a:solidFill>
                          <a:latin typeface="Inter SemiBold"/>
                          <a:ea typeface="Inter SemiBold"/>
                          <a:cs typeface="Inter SemiBold"/>
                          <a:sym typeface="Inter SemiBold"/>
                        </a:rPr>
                        <a:t>RHYTHM</a:t>
                      </a:r>
                      <a:endParaRPr sz="1600">
                        <a:solidFill>
                          <a:schemeClr val="accent1"/>
                        </a:solidFill>
                        <a:latin typeface="Inter SemiBold"/>
                        <a:ea typeface="Inter SemiBold"/>
                        <a:cs typeface="Inter SemiBold"/>
                        <a:sym typeface="Inter SemiBold"/>
                      </a:endParaRPr>
                    </a:p>
                  </a:txBody>
                  <a:tcPr marT="68575" marB="68575" marR="91425" marL="91425" anchor="ctr">
                    <a:lnL cap="flat" cmpd="sng" w="19050">
                      <a:solidFill>
                        <a:srgbClr val="F4C5B1">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The base rhythm is known as "flamenco compás"</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Clapping provides essential percussive elements</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Footwork involves striking the floor with the feet</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6900">
                <a:tc>
                  <a:txBody>
                    <a:bodyPr/>
                    <a:lstStyle/>
                    <a:p>
                      <a:pPr indent="0" lvl="0" marL="0" rtl="0" algn="l">
                        <a:spcBef>
                          <a:spcPts val="0"/>
                        </a:spcBef>
                        <a:spcAft>
                          <a:spcPts val="0"/>
                        </a:spcAft>
                        <a:buNone/>
                      </a:pPr>
                      <a:r>
                        <a:rPr lang="en" sz="1600">
                          <a:solidFill>
                            <a:schemeClr val="accent1"/>
                          </a:solidFill>
                          <a:latin typeface="Inter SemiBold"/>
                          <a:ea typeface="Inter SemiBold"/>
                          <a:cs typeface="Inter SemiBold"/>
                          <a:sym typeface="Inter SemiBold"/>
                        </a:rPr>
                        <a:t>CLAPPING</a:t>
                      </a:r>
                      <a:endParaRPr sz="1600">
                        <a:solidFill>
                          <a:schemeClr val="accent1"/>
                        </a:solidFill>
                        <a:latin typeface="Inter SemiBold"/>
                        <a:ea typeface="Inter SemiBold"/>
                        <a:cs typeface="Inter SemiBold"/>
                        <a:sym typeface="Inter SemiBold"/>
                      </a:endParaRPr>
                    </a:p>
                  </a:txBody>
                  <a:tcPr marT="68575" marB="68575" marR="91425" marL="91425" anchor="ctr">
                    <a:lnL cap="flat" cmpd="sng" w="19050">
                      <a:solidFill>
                        <a:srgbClr val="B7B7B7">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Rhythm is crucial for both flamenco dance and music</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Specific clapping patterns accompany and emphasize the rhythm</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Zapateo requires skill and practice for precision</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19050">
                      <a:solidFill>
                        <a:srgbClr val="F4C5B1">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6900">
                <a:tc>
                  <a:txBody>
                    <a:bodyPr/>
                    <a:lstStyle/>
                    <a:p>
                      <a:pPr indent="0" lvl="0" marL="0" rtl="0" algn="l">
                        <a:spcBef>
                          <a:spcPts val="0"/>
                        </a:spcBef>
                        <a:spcAft>
                          <a:spcPts val="0"/>
                        </a:spcAft>
                        <a:buNone/>
                      </a:pPr>
                      <a:r>
                        <a:rPr lang="en" sz="1600">
                          <a:solidFill>
                            <a:schemeClr val="accent1"/>
                          </a:solidFill>
                          <a:latin typeface="Inter SemiBold"/>
                          <a:ea typeface="Inter SemiBold"/>
                          <a:cs typeface="Inter SemiBold"/>
                          <a:sym typeface="Inter SemiBold"/>
                        </a:rPr>
                        <a:t>FOOTWORK</a:t>
                      </a:r>
                      <a:endParaRPr sz="1600">
                        <a:solidFill>
                          <a:schemeClr val="accent1"/>
                        </a:solidFill>
                        <a:latin typeface="Inter SemiBold"/>
                        <a:ea typeface="Inter SemiBold"/>
                        <a:cs typeface="Inter SemiBold"/>
                        <a:sym typeface="Inter SemiBold"/>
                      </a:endParaRPr>
                    </a:p>
                  </a:txBody>
                  <a:tcPr marT="68575" marB="68575" marR="91425" marL="91425" anchor="ctr">
                    <a:lnL cap="flat" cmpd="sng" w="19050">
                      <a:solidFill>
                        <a:srgbClr val="B7B7B7">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rgbClr val="B7B7B7">
                          <a:alpha val="0"/>
                        </a:srgb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It's a fundamental part of the passion and intensity of flamenco</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Claps accompany and enhance the beat in performances</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Mastering footwork is essential for flamenco dancers</a:t>
                      </a:r>
                      <a:endParaRPr sz="1200">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19050">
                      <a:solidFill>
                        <a:srgbClr val="F4C5B1">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FLAMENCO ELEMENTS BREAKDOWN</a:t>
            </a:r>
            <a:endParaRPr/>
          </a:p>
        </p:txBody>
      </p:sp>
      <p:sp>
        <p:nvSpPr>
          <p:cNvPr id="723" name="Google Shape;723;p64"/>
          <p:cNvSpPr txBox="1"/>
          <p:nvPr/>
        </p:nvSpPr>
        <p:spPr>
          <a:xfrm>
            <a:off x="720000" y="4323600"/>
            <a:ext cx="7704000" cy="2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Golos Text"/>
                <a:ea typeface="Golos Text"/>
                <a:cs typeface="Golos Text"/>
                <a:sym typeface="Golos Text"/>
              </a:rPr>
              <a:t>Follow the link in the graph to modify its data and then paste the new one here. </a:t>
            </a:r>
            <a:r>
              <a:rPr b="1" lang="en" sz="1100" u="sng">
                <a:solidFill>
                  <a:schemeClr val="dk1"/>
                </a:solidFill>
                <a:latin typeface="Golos Text"/>
                <a:ea typeface="Golos Text"/>
                <a:cs typeface="Golos Text"/>
                <a:sym typeface="Golos Text"/>
                <a:hlinkClick r:id="rId3">
                  <a:extLst>
                    <a:ext uri="{A12FA001-AC4F-418D-AE19-62706E023703}">
                      <ahyp:hlinkClr val="tx"/>
                    </a:ext>
                  </a:extLst>
                </a:hlinkClick>
              </a:rPr>
              <a:t>For more info, click here</a:t>
            </a:r>
            <a:endParaRPr b="1" sz="1100" u="sng">
              <a:solidFill>
                <a:schemeClr val="dk1"/>
              </a:solidFill>
              <a:latin typeface="Golos Text"/>
              <a:ea typeface="Golos Text"/>
              <a:cs typeface="Golos Text"/>
              <a:sym typeface="Golos Text"/>
            </a:endParaRPr>
          </a:p>
        </p:txBody>
      </p:sp>
      <p:sp>
        <p:nvSpPr>
          <p:cNvPr id="724" name="Google Shape;724;p64"/>
          <p:cNvSpPr txBox="1"/>
          <p:nvPr>
            <p:ph idx="4294967295" type="title"/>
          </p:nvPr>
        </p:nvSpPr>
        <p:spPr>
          <a:xfrm>
            <a:off x="712820" y="3207370"/>
            <a:ext cx="1842900" cy="4635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t>40%</a:t>
            </a:r>
            <a:endParaRPr sz="1800"/>
          </a:p>
        </p:txBody>
      </p:sp>
      <p:sp>
        <p:nvSpPr>
          <p:cNvPr id="725" name="Google Shape;725;p64"/>
          <p:cNvSpPr txBox="1"/>
          <p:nvPr>
            <p:ph idx="4294967295" type="subTitle"/>
          </p:nvPr>
        </p:nvSpPr>
        <p:spPr>
          <a:xfrm>
            <a:off x="712820" y="3594673"/>
            <a:ext cx="1842900" cy="572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Mercury is quite a small planet</a:t>
            </a:r>
            <a:endParaRPr/>
          </a:p>
        </p:txBody>
      </p:sp>
      <p:sp>
        <p:nvSpPr>
          <p:cNvPr id="726" name="Google Shape;726;p64"/>
          <p:cNvSpPr txBox="1"/>
          <p:nvPr>
            <p:ph idx="4294967295" type="title"/>
          </p:nvPr>
        </p:nvSpPr>
        <p:spPr>
          <a:xfrm>
            <a:off x="4629798" y="3207370"/>
            <a:ext cx="1842900" cy="4635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t>20%</a:t>
            </a:r>
            <a:endParaRPr sz="1800"/>
          </a:p>
        </p:txBody>
      </p:sp>
      <p:sp>
        <p:nvSpPr>
          <p:cNvPr id="727" name="Google Shape;727;p64"/>
          <p:cNvSpPr txBox="1"/>
          <p:nvPr>
            <p:ph idx="4294967295" type="subTitle"/>
          </p:nvPr>
        </p:nvSpPr>
        <p:spPr>
          <a:xfrm>
            <a:off x="4629798" y="3594673"/>
            <a:ext cx="1842900" cy="572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Jupiter is an enormous planet</a:t>
            </a:r>
            <a:endParaRPr/>
          </a:p>
        </p:txBody>
      </p:sp>
      <p:sp>
        <p:nvSpPr>
          <p:cNvPr id="728" name="Google Shape;728;p64"/>
          <p:cNvSpPr txBox="1"/>
          <p:nvPr>
            <p:ph idx="4294967295" type="title"/>
          </p:nvPr>
        </p:nvSpPr>
        <p:spPr>
          <a:xfrm>
            <a:off x="2671315" y="3207370"/>
            <a:ext cx="1842900" cy="4635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t>30%</a:t>
            </a:r>
            <a:endParaRPr sz="1800"/>
          </a:p>
        </p:txBody>
      </p:sp>
      <p:sp>
        <p:nvSpPr>
          <p:cNvPr id="729" name="Google Shape;729;p64"/>
          <p:cNvSpPr txBox="1"/>
          <p:nvPr>
            <p:ph idx="4294967295" type="subTitle"/>
          </p:nvPr>
        </p:nvSpPr>
        <p:spPr>
          <a:xfrm>
            <a:off x="2671315" y="3594673"/>
            <a:ext cx="1842900" cy="572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Venus has very high temperatures</a:t>
            </a:r>
            <a:endParaRPr/>
          </a:p>
        </p:txBody>
      </p:sp>
      <p:sp>
        <p:nvSpPr>
          <p:cNvPr id="730" name="Google Shape;730;p64"/>
          <p:cNvSpPr txBox="1"/>
          <p:nvPr>
            <p:ph idx="4294967295" type="title"/>
          </p:nvPr>
        </p:nvSpPr>
        <p:spPr>
          <a:xfrm>
            <a:off x="6588280" y="3207370"/>
            <a:ext cx="1842900" cy="4635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t>10%</a:t>
            </a:r>
            <a:endParaRPr sz="1800"/>
          </a:p>
        </p:txBody>
      </p:sp>
      <p:sp>
        <p:nvSpPr>
          <p:cNvPr id="731" name="Google Shape;731;p64"/>
          <p:cNvSpPr txBox="1"/>
          <p:nvPr>
            <p:ph idx="4294967295" type="subTitle"/>
          </p:nvPr>
        </p:nvSpPr>
        <p:spPr>
          <a:xfrm>
            <a:off x="6588280" y="3594673"/>
            <a:ext cx="1842900" cy="5727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Saturn is a gas giant with rings</a:t>
            </a:r>
            <a:endParaRPr/>
          </a:p>
        </p:txBody>
      </p:sp>
      <p:pic>
        <p:nvPicPr>
          <p:cNvPr id="732" name="Google Shape;732;p64" title="Chart">
            <a:hlinkClick r:id="rId4"/>
          </p:cNvPr>
          <p:cNvPicPr preferRelativeResize="0"/>
          <p:nvPr/>
        </p:nvPicPr>
        <p:blipFill>
          <a:blip r:embed="rId5">
            <a:alphaModFix/>
          </a:blip>
          <a:stretch>
            <a:fillRect/>
          </a:stretch>
        </p:blipFill>
        <p:spPr>
          <a:xfrm>
            <a:off x="720001" y="1405075"/>
            <a:ext cx="7703999" cy="1687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5"/>
          <p:cNvSpPr txBox="1"/>
          <p:nvPr>
            <p:ph idx="3" type="subTitle"/>
          </p:nvPr>
        </p:nvSpPr>
        <p:spPr>
          <a:xfrm>
            <a:off x="5055246" y="3300725"/>
            <a:ext cx="2505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SARA MUÑOZ</a:t>
            </a:r>
            <a:endParaRPr/>
          </a:p>
        </p:txBody>
      </p:sp>
      <p:sp>
        <p:nvSpPr>
          <p:cNvPr id="738" name="Google Shape;738;p65"/>
          <p:cNvSpPr txBox="1"/>
          <p:nvPr>
            <p:ph idx="4" type="subTitle"/>
          </p:nvPr>
        </p:nvSpPr>
        <p:spPr>
          <a:xfrm>
            <a:off x="1583154" y="3300725"/>
            <a:ext cx="2505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MARÍA LÓPEZ</a:t>
            </a:r>
            <a:endParaRPr/>
          </a:p>
        </p:txBody>
      </p:sp>
      <p:pic>
        <p:nvPicPr>
          <p:cNvPr id="739" name="Google Shape;739;p65"/>
          <p:cNvPicPr preferRelativeResize="0"/>
          <p:nvPr/>
        </p:nvPicPr>
        <p:blipFill rotWithShape="1">
          <a:blip r:embed="rId3">
            <a:alphaModFix/>
          </a:blip>
          <a:srcRect b="35585" l="31668" r="25138" t="35585"/>
          <a:stretch/>
        </p:blipFill>
        <p:spPr>
          <a:xfrm>
            <a:off x="5504046" y="1451825"/>
            <a:ext cx="1608000" cy="1608000"/>
          </a:xfrm>
          <a:prstGeom prst="rect">
            <a:avLst/>
          </a:prstGeom>
          <a:noFill/>
          <a:ln>
            <a:noFill/>
          </a:ln>
        </p:spPr>
      </p:pic>
      <p:pic>
        <p:nvPicPr>
          <p:cNvPr id="740" name="Google Shape;740;p65"/>
          <p:cNvPicPr preferRelativeResize="0"/>
          <p:nvPr/>
        </p:nvPicPr>
        <p:blipFill rotWithShape="1">
          <a:blip r:embed="rId4">
            <a:alphaModFix/>
          </a:blip>
          <a:srcRect b="28088" l="7369" r="19079" t="22892"/>
          <a:stretch/>
        </p:blipFill>
        <p:spPr>
          <a:xfrm>
            <a:off x="2031954" y="1451825"/>
            <a:ext cx="1608000" cy="1608000"/>
          </a:xfrm>
          <a:prstGeom prst="rect">
            <a:avLst/>
          </a:prstGeom>
          <a:noFill/>
          <a:ln>
            <a:noFill/>
          </a:ln>
        </p:spPr>
      </p:pic>
      <p:sp>
        <p:nvSpPr>
          <p:cNvPr id="741" name="Google Shape;741;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OUR TEAM</a:t>
            </a:r>
            <a:endParaRPr/>
          </a:p>
        </p:txBody>
      </p:sp>
      <p:sp>
        <p:nvSpPr>
          <p:cNvPr id="742" name="Google Shape;742;p65"/>
          <p:cNvSpPr txBox="1"/>
          <p:nvPr>
            <p:ph idx="1" type="subTitle"/>
          </p:nvPr>
        </p:nvSpPr>
        <p:spPr>
          <a:xfrm>
            <a:off x="5055246" y="3608749"/>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743" name="Google Shape;743;p65"/>
          <p:cNvSpPr txBox="1"/>
          <p:nvPr>
            <p:ph idx="2" type="subTitle"/>
          </p:nvPr>
        </p:nvSpPr>
        <p:spPr>
          <a:xfrm>
            <a:off x="1583154" y="3608749"/>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9"/>
          <p:cNvSpPr txBox="1"/>
          <p:nvPr>
            <p:ph type="title"/>
          </p:nvPr>
        </p:nvSpPr>
        <p:spPr>
          <a:xfrm>
            <a:off x="713225" y="445025"/>
            <a:ext cx="52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31" name="Google Shape;331;p39"/>
          <p:cNvSpPr txBox="1"/>
          <p:nvPr>
            <p:ph idx="1" type="subTitle"/>
          </p:nvPr>
        </p:nvSpPr>
        <p:spPr>
          <a:xfrm>
            <a:off x="1342336" y="1576425"/>
            <a:ext cx="35166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32" name="Google Shape;332;p39"/>
          <p:cNvSpPr txBox="1"/>
          <p:nvPr>
            <p:ph idx="2" type="title"/>
          </p:nvPr>
        </p:nvSpPr>
        <p:spPr>
          <a:xfrm>
            <a:off x="713236" y="1361384"/>
            <a:ext cx="629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33" name="Google Shape;333;p39"/>
          <p:cNvSpPr txBox="1"/>
          <p:nvPr>
            <p:ph idx="3" type="subTitle"/>
          </p:nvPr>
        </p:nvSpPr>
        <p:spPr>
          <a:xfrm>
            <a:off x="1342336" y="1361363"/>
            <a:ext cx="35166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FLAMENCO HISTORY</a:t>
            </a:r>
            <a:endParaRPr/>
          </a:p>
        </p:txBody>
      </p:sp>
      <p:sp>
        <p:nvSpPr>
          <p:cNvPr id="334" name="Google Shape;334;p39"/>
          <p:cNvSpPr txBox="1"/>
          <p:nvPr>
            <p:ph idx="4" type="subTitle"/>
          </p:nvPr>
        </p:nvSpPr>
        <p:spPr>
          <a:xfrm>
            <a:off x="1342336" y="2731100"/>
            <a:ext cx="35166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35" name="Google Shape;335;p39"/>
          <p:cNvSpPr txBox="1"/>
          <p:nvPr>
            <p:ph idx="5" type="title"/>
          </p:nvPr>
        </p:nvSpPr>
        <p:spPr>
          <a:xfrm>
            <a:off x="713236" y="2516047"/>
            <a:ext cx="629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36" name="Google Shape;336;p39"/>
          <p:cNvSpPr txBox="1"/>
          <p:nvPr>
            <p:ph idx="6" type="subTitle"/>
          </p:nvPr>
        </p:nvSpPr>
        <p:spPr>
          <a:xfrm>
            <a:off x="1342336" y="2516007"/>
            <a:ext cx="35166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PASSION AND RHYTHM</a:t>
            </a:r>
            <a:endParaRPr/>
          </a:p>
        </p:txBody>
      </p:sp>
      <p:sp>
        <p:nvSpPr>
          <p:cNvPr id="337" name="Google Shape;337;p39"/>
          <p:cNvSpPr txBox="1"/>
          <p:nvPr>
            <p:ph idx="7" type="subTitle"/>
          </p:nvPr>
        </p:nvSpPr>
        <p:spPr>
          <a:xfrm>
            <a:off x="1342336" y="3885800"/>
            <a:ext cx="35166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338" name="Google Shape;338;p39"/>
          <p:cNvSpPr txBox="1"/>
          <p:nvPr>
            <p:ph idx="8" type="title"/>
          </p:nvPr>
        </p:nvSpPr>
        <p:spPr>
          <a:xfrm>
            <a:off x="713236" y="3670709"/>
            <a:ext cx="629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39" name="Google Shape;339;p39"/>
          <p:cNvSpPr txBox="1"/>
          <p:nvPr>
            <p:ph idx="9" type="subTitle"/>
          </p:nvPr>
        </p:nvSpPr>
        <p:spPr>
          <a:xfrm>
            <a:off x="1342336" y="3670700"/>
            <a:ext cx="35166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FLAMENCO TODAY</a:t>
            </a:r>
            <a:endParaRPr/>
          </a:p>
        </p:txBody>
      </p:sp>
      <p:pic>
        <p:nvPicPr>
          <p:cNvPr id="340" name="Google Shape;340;p39"/>
          <p:cNvPicPr preferRelativeResize="0"/>
          <p:nvPr>
            <p:ph idx="13" type="pic"/>
          </p:nvPr>
        </p:nvPicPr>
        <p:blipFill rotWithShape="1">
          <a:blip r:embed="rId3">
            <a:alphaModFix/>
          </a:blip>
          <a:srcRect b="5229" l="18188" r="4710" t="13310"/>
          <a:stretch/>
        </p:blipFill>
        <p:spPr>
          <a:xfrm flipH="1">
            <a:off x="5899825" y="5575"/>
            <a:ext cx="3255600" cy="5160550"/>
          </a:xfrm>
          <a:prstGeom prst="rect">
            <a:avLst/>
          </a:prstGeom>
        </p:spPr>
      </p:pic>
      <p:pic>
        <p:nvPicPr>
          <p:cNvPr id="341" name="Google Shape;341;p39"/>
          <p:cNvPicPr preferRelativeResize="0"/>
          <p:nvPr/>
        </p:nvPicPr>
        <p:blipFill rotWithShape="1">
          <a:blip r:embed="rId4">
            <a:alphaModFix/>
          </a:blip>
          <a:srcRect b="84809" l="0" r="59336" t="1481"/>
          <a:stretch/>
        </p:blipFill>
        <p:spPr>
          <a:xfrm rot="5400000">
            <a:off x="6924188" y="1529213"/>
            <a:ext cx="3718301" cy="705124"/>
          </a:xfrm>
          <a:prstGeom prst="rect">
            <a:avLst/>
          </a:prstGeom>
          <a:noFill/>
          <a:ln>
            <a:noFill/>
          </a:ln>
        </p:spPr>
      </p:pic>
      <p:sp>
        <p:nvSpPr>
          <p:cNvPr id="342" name="Google Shape;342;p39"/>
          <p:cNvSpPr/>
          <p:nvPr/>
        </p:nvSpPr>
        <p:spPr>
          <a:xfrm>
            <a:off x="530898" y="4603989"/>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5236650" y="1223773"/>
            <a:ext cx="386252" cy="320204"/>
          </a:xfrm>
          <a:custGeom>
            <a:rect b="b" l="l" r="r" t="t"/>
            <a:pathLst>
              <a:path extrusionOk="0" h="9415" w="11357">
                <a:moveTo>
                  <a:pt x="3274" y="1"/>
                </a:moveTo>
                <a:lnTo>
                  <a:pt x="3274" y="1678"/>
                </a:lnTo>
                <a:lnTo>
                  <a:pt x="3274" y="7111"/>
                </a:lnTo>
                <a:lnTo>
                  <a:pt x="3292" y="7146"/>
                </a:lnTo>
                <a:cubicBezTo>
                  <a:pt x="3203" y="7057"/>
                  <a:pt x="3087" y="6977"/>
                  <a:pt x="2962" y="6923"/>
                </a:cubicBezTo>
                <a:cubicBezTo>
                  <a:pt x="2766" y="6843"/>
                  <a:pt x="2561" y="6807"/>
                  <a:pt x="2347" y="6798"/>
                </a:cubicBezTo>
                <a:cubicBezTo>
                  <a:pt x="2318" y="6797"/>
                  <a:pt x="2289" y="6797"/>
                  <a:pt x="2260" y="6797"/>
                </a:cubicBezTo>
                <a:cubicBezTo>
                  <a:pt x="1861" y="6797"/>
                  <a:pt x="1465" y="6909"/>
                  <a:pt x="1125" y="7084"/>
                </a:cubicBezTo>
                <a:cubicBezTo>
                  <a:pt x="759" y="7271"/>
                  <a:pt x="447" y="7557"/>
                  <a:pt x="268" y="7887"/>
                </a:cubicBezTo>
                <a:cubicBezTo>
                  <a:pt x="90" y="8217"/>
                  <a:pt x="0" y="8609"/>
                  <a:pt x="206" y="8931"/>
                </a:cubicBezTo>
                <a:cubicBezTo>
                  <a:pt x="420" y="9252"/>
                  <a:pt x="857" y="9386"/>
                  <a:pt x="1267" y="9412"/>
                </a:cubicBezTo>
                <a:cubicBezTo>
                  <a:pt x="1300" y="9414"/>
                  <a:pt x="1332" y="9414"/>
                  <a:pt x="1365" y="9414"/>
                </a:cubicBezTo>
                <a:cubicBezTo>
                  <a:pt x="1754" y="9414"/>
                  <a:pt x="2152" y="9317"/>
                  <a:pt x="2489" y="9145"/>
                </a:cubicBezTo>
                <a:cubicBezTo>
                  <a:pt x="2855" y="8957"/>
                  <a:pt x="3167" y="8690"/>
                  <a:pt x="3364" y="8351"/>
                </a:cubicBezTo>
                <a:cubicBezTo>
                  <a:pt x="3462" y="8190"/>
                  <a:pt x="3524" y="8012"/>
                  <a:pt x="3542" y="7824"/>
                </a:cubicBezTo>
                <a:cubicBezTo>
                  <a:pt x="3551" y="7735"/>
                  <a:pt x="3542" y="7655"/>
                  <a:pt x="3524" y="7575"/>
                </a:cubicBezTo>
                <a:lnTo>
                  <a:pt x="3533" y="1678"/>
                </a:lnTo>
                <a:lnTo>
                  <a:pt x="11071" y="1678"/>
                </a:lnTo>
                <a:lnTo>
                  <a:pt x="11071" y="6977"/>
                </a:lnTo>
                <a:lnTo>
                  <a:pt x="11089" y="7013"/>
                </a:lnTo>
                <a:cubicBezTo>
                  <a:pt x="11000" y="6923"/>
                  <a:pt x="10893" y="6843"/>
                  <a:pt x="10759" y="6790"/>
                </a:cubicBezTo>
                <a:cubicBezTo>
                  <a:pt x="10572" y="6709"/>
                  <a:pt x="10358" y="6674"/>
                  <a:pt x="10144" y="6665"/>
                </a:cubicBezTo>
                <a:cubicBezTo>
                  <a:pt x="10115" y="6663"/>
                  <a:pt x="10086" y="6663"/>
                  <a:pt x="10057" y="6663"/>
                </a:cubicBezTo>
                <a:cubicBezTo>
                  <a:pt x="9659" y="6663"/>
                  <a:pt x="9271" y="6775"/>
                  <a:pt x="8930" y="6950"/>
                </a:cubicBezTo>
                <a:cubicBezTo>
                  <a:pt x="8556" y="7137"/>
                  <a:pt x="8252" y="7423"/>
                  <a:pt x="8074" y="7753"/>
                </a:cubicBezTo>
                <a:cubicBezTo>
                  <a:pt x="7896" y="8083"/>
                  <a:pt x="7806" y="8476"/>
                  <a:pt x="8012" y="8797"/>
                </a:cubicBezTo>
                <a:cubicBezTo>
                  <a:pt x="8217" y="9118"/>
                  <a:pt x="8663" y="9252"/>
                  <a:pt x="9073" y="9279"/>
                </a:cubicBezTo>
                <a:cubicBezTo>
                  <a:pt x="9106" y="9280"/>
                  <a:pt x="9138" y="9281"/>
                  <a:pt x="9171" y="9281"/>
                </a:cubicBezTo>
                <a:cubicBezTo>
                  <a:pt x="9559" y="9281"/>
                  <a:pt x="9949" y="9184"/>
                  <a:pt x="10286" y="9011"/>
                </a:cubicBezTo>
                <a:cubicBezTo>
                  <a:pt x="10652" y="8824"/>
                  <a:pt x="10973" y="8556"/>
                  <a:pt x="11170" y="8217"/>
                </a:cubicBezTo>
                <a:cubicBezTo>
                  <a:pt x="11259" y="8056"/>
                  <a:pt x="11330" y="7878"/>
                  <a:pt x="11348" y="7691"/>
                </a:cubicBezTo>
                <a:cubicBezTo>
                  <a:pt x="11357" y="7601"/>
                  <a:pt x="11348" y="7521"/>
                  <a:pt x="11330" y="7441"/>
                </a:cubicBezTo>
                <a:lnTo>
                  <a:pt x="11330" y="1678"/>
                </a:lnTo>
                <a:lnTo>
                  <a:pt x="11339" y="1678"/>
                </a:lnTo>
                <a:lnTo>
                  <a:pt x="11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FLAMENCO INSTRUMENTS</a:t>
            </a:r>
            <a:endParaRPr/>
          </a:p>
        </p:txBody>
      </p:sp>
      <p:graphicFrame>
        <p:nvGraphicFramePr>
          <p:cNvPr id="749" name="Google Shape;749;p66"/>
          <p:cNvGraphicFramePr/>
          <p:nvPr/>
        </p:nvGraphicFramePr>
        <p:xfrm>
          <a:off x="720000" y="1169760"/>
          <a:ext cx="3000000" cy="3000000"/>
        </p:xfrm>
        <a:graphic>
          <a:graphicData uri="http://schemas.openxmlformats.org/drawingml/2006/table">
            <a:tbl>
              <a:tblPr>
                <a:noFill/>
                <a:tableStyleId>{3CB834EC-4850-4D98-9BA4-2CFF9D979A9C}</a:tableStyleId>
              </a:tblPr>
              <a:tblGrid>
                <a:gridCol w="2206425"/>
                <a:gridCol w="5497575"/>
              </a:tblGrid>
              <a:tr h="453375">
                <a:tc>
                  <a:txBody>
                    <a:bodyPr/>
                    <a:lstStyle/>
                    <a:p>
                      <a:pPr indent="0" lvl="0" marL="0" rtl="0" algn="l">
                        <a:spcBef>
                          <a:spcPts val="0"/>
                        </a:spcBef>
                        <a:spcAft>
                          <a:spcPts val="0"/>
                        </a:spcAft>
                        <a:buNone/>
                      </a:pPr>
                      <a:r>
                        <a:rPr lang="en" sz="1600">
                          <a:solidFill>
                            <a:schemeClr val="accent1"/>
                          </a:solidFill>
                          <a:latin typeface="Inter SemiBold"/>
                          <a:ea typeface="Inter SemiBold"/>
                          <a:cs typeface="Inter SemiBold"/>
                          <a:sym typeface="Inter SemiBold"/>
                        </a:rPr>
                        <a:t>INSTRUMENT</a:t>
                      </a:r>
                      <a:endParaRPr sz="1600">
                        <a:solidFill>
                          <a:schemeClr val="accent1"/>
                        </a:solidFill>
                        <a:latin typeface="Inter SemiBold"/>
                        <a:ea typeface="Inter SemiBold"/>
                        <a:cs typeface="Inter SemiBold"/>
                        <a:sym typeface="Inter SemiBold"/>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600">
                          <a:solidFill>
                            <a:schemeClr val="accent1"/>
                          </a:solidFill>
                          <a:latin typeface="Inter SemiBold"/>
                          <a:ea typeface="Inter SemiBold"/>
                          <a:cs typeface="Inter SemiBold"/>
                          <a:sym typeface="Inter SemiBold"/>
                        </a:rPr>
                        <a:t>DESCRIPTION</a:t>
                      </a:r>
                      <a:endParaRPr sz="1600">
                        <a:solidFill>
                          <a:schemeClr val="accent1"/>
                        </a:solidFill>
                        <a:latin typeface="Inter SemiBold"/>
                        <a:ea typeface="Inter SemiBold"/>
                        <a:cs typeface="Inter SemiBold"/>
                        <a:sym typeface="Inter SemiBold"/>
                      </a:endParaRPr>
                    </a:p>
                  </a:txBody>
                  <a:tcPr marT="68575" marB="68575" marR="91425" marL="91425" anchor="ctr">
                    <a:lnL cap="flat" cmpd="sng" w="9525">
                      <a:solidFill>
                        <a:schemeClr val="accent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rgbClr val="F4C5B1">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745200">
                <a:tc>
                  <a:txBody>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Flamenco guitar</a:t>
                      </a:r>
                      <a:endParaRPr>
                        <a:solidFill>
                          <a:schemeClr val="dk1"/>
                        </a:solidFill>
                        <a:latin typeface="Golos Text"/>
                        <a:ea typeface="Golos Text"/>
                        <a:cs typeface="Golos Text"/>
                        <a:sym typeface="Golos Text"/>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A guitar with a slimmer body and nylon strings, used for chords and solos in flamenco</a:t>
                      </a:r>
                      <a:endParaRPr>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45200">
                <a:tc>
                  <a:txBody>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Cajón</a:t>
                      </a:r>
                      <a:endParaRPr>
                        <a:solidFill>
                          <a:schemeClr val="dk1"/>
                        </a:solidFill>
                        <a:latin typeface="Golos Text"/>
                        <a:ea typeface="Golos Text"/>
                        <a:cs typeface="Golos Text"/>
                        <a:sym typeface="Golos Text"/>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A wooden resonance box that is struck with hands and fingers to create rhythms and percussion</a:t>
                      </a:r>
                      <a:endParaRPr>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45200">
                <a:tc>
                  <a:txBody>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Castanets</a:t>
                      </a:r>
                      <a:endParaRPr>
                        <a:solidFill>
                          <a:schemeClr val="dk1"/>
                        </a:solidFill>
                        <a:latin typeface="Golos Text"/>
                        <a:ea typeface="Golos Text"/>
                        <a:cs typeface="Golos Text"/>
                        <a:sym typeface="Golos Text"/>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Small wooden or metal discs that are clicked together to produce a distinctive sound in flamenco dance</a:t>
                      </a:r>
                      <a:endParaRPr>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45200">
                <a:tc>
                  <a:txBody>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Cante (Singing)</a:t>
                      </a:r>
                      <a:endParaRPr>
                        <a:solidFill>
                          <a:schemeClr val="dk1"/>
                        </a:solidFill>
                        <a:latin typeface="Golos Text"/>
                        <a:ea typeface="Golos Text"/>
                        <a:cs typeface="Golos Text"/>
                        <a:sym typeface="Golos Text"/>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rgbClr val="F4C5B1">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Cante is the vocal part of flamenco, sung with passion and emotion, often accompanied by clapping and guitar</a:t>
                      </a:r>
                      <a:endParaRPr>
                        <a:solidFill>
                          <a:schemeClr val="dk1"/>
                        </a:solidFill>
                        <a:latin typeface="Golos Text"/>
                        <a:ea typeface="Golos Text"/>
                        <a:cs typeface="Golos Text"/>
                        <a:sym typeface="Golos Text"/>
                      </a:endParaRPr>
                    </a:p>
                  </a:txBody>
                  <a:tcPr marT="68575" marB="68575"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FLAMENCO DANCE STYLES</a:t>
            </a:r>
            <a:endParaRPr/>
          </a:p>
        </p:txBody>
      </p:sp>
      <p:sp>
        <p:nvSpPr>
          <p:cNvPr id="755" name="Google Shape;755;p67"/>
          <p:cNvSpPr txBox="1"/>
          <p:nvPr>
            <p:ph idx="4294967295" type="subTitle"/>
          </p:nvPr>
        </p:nvSpPr>
        <p:spPr>
          <a:xfrm>
            <a:off x="4236650" y="1606275"/>
            <a:ext cx="1709700" cy="37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Characteristics</a:t>
            </a:r>
            <a:endParaRPr/>
          </a:p>
        </p:txBody>
      </p:sp>
      <p:sp>
        <p:nvSpPr>
          <p:cNvPr id="756" name="Google Shape;756;p67"/>
          <p:cNvSpPr txBox="1"/>
          <p:nvPr>
            <p:ph idx="4294967295" type="subTitle"/>
          </p:nvPr>
        </p:nvSpPr>
        <p:spPr>
          <a:xfrm>
            <a:off x="2467000" y="1606275"/>
            <a:ext cx="1519500" cy="37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nter SemiBold"/>
                <a:ea typeface="Inter SemiBold"/>
                <a:cs typeface="Inter SemiBold"/>
                <a:sym typeface="Inter SemiBold"/>
              </a:rPr>
              <a:t>SOLEÁ</a:t>
            </a:r>
            <a:endParaRPr sz="1800">
              <a:latin typeface="Inter SemiBold"/>
              <a:ea typeface="Inter SemiBold"/>
              <a:cs typeface="Inter SemiBold"/>
              <a:sym typeface="Inter SemiBold"/>
            </a:endParaRPr>
          </a:p>
        </p:txBody>
      </p:sp>
      <p:sp>
        <p:nvSpPr>
          <p:cNvPr id="757" name="Google Shape;757;p67"/>
          <p:cNvSpPr txBox="1"/>
          <p:nvPr>
            <p:ph idx="4294967295" type="subTitle"/>
          </p:nvPr>
        </p:nvSpPr>
        <p:spPr>
          <a:xfrm>
            <a:off x="4236650" y="2722188"/>
            <a:ext cx="1709700" cy="37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Characteristics</a:t>
            </a:r>
            <a:endParaRPr/>
          </a:p>
        </p:txBody>
      </p:sp>
      <p:sp>
        <p:nvSpPr>
          <p:cNvPr id="758" name="Google Shape;758;p67"/>
          <p:cNvSpPr txBox="1"/>
          <p:nvPr>
            <p:ph idx="4294967295" type="subTitle"/>
          </p:nvPr>
        </p:nvSpPr>
        <p:spPr>
          <a:xfrm>
            <a:off x="2467000" y="2722188"/>
            <a:ext cx="1519500" cy="37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nter SemiBold"/>
                <a:ea typeface="Inter SemiBold"/>
                <a:cs typeface="Inter SemiBold"/>
                <a:sym typeface="Inter SemiBold"/>
              </a:rPr>
              <a:t>ALEGRIAS</a:t>
            </a:r>
            <a:endParaRPr sz="1800">
              <a:latin typeface="Inter SemiBold"/>
              <a:ea typeface="Inter SemiBold"/>
              <a:cs typeface="Inter SemiBold"/>
              <a:sym typeface="Inter SemiBold"/>
            </a:endParaRPr>
          </a:p>
        </p:txBody>
      </p:sp>
      <p:sp>
        <p:nvSpPr>
          <p:cNvPr id="759" name="Google Shape;759;p67"/>
          <p:cNvSpPr txBox="1"/>
          <p:nvPr>
            <p:ph idx="4294967295" type="subTitle"/>
          </p:nvPr>
        </p:nvSpPr>
        <p:spPr>
          <a:xfrm>
            <a:off x="4237850" y="3838100"/>
            <a:ext cx="1709700" cy="37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Characteristics</a:t>
            </a:r>
            <a:endParaRPr/>
          </a:p>
        </p:txBody>
      </p:sp>
      <p:sp>
        <p:nvSpPr>
          <p:cNvPr id="760" name="Google Shape;760;p67"/>
          <p:cNvSpPr txBox="1"/>
          <p:nvPr>
            <p:ph idx="4294967295" type="subTitle"/>
          </p:nvPr>
        </p:nvSpPr>
        <p:spPr>
          <a:xfrm>
            <a:off x="2467000" y="3838100"/>
            <a:ext cx="1519500" cy="37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nter SemiBold"/>
                <a:ea typeface="Inter SemiBold"/>
                <a:cs typeface="Inter SemiBold"/>
                <a:sym typeface="Inter SemiBold"/>
              </a:rPr>
              <a:t>BULERÍAS</a:t>
            </a:r>
            <a:endParaRPr sz="1800">
              <a:latin typeface="Inter SemiBold"/>
              <a:ea typeface="Inter SemiBold"/>
              <a:cs typeface="Inter SemiBold"/>
              <a:sym typeface="Inter SemiBold"/>
            </a:endParaRPr>
          </a:p>
        </p:txBody>
      </p:sp>
      <p:cxnSp>
        <p:nvCxnSpPr>
          <p:cNvPr id="761" name="Google Shape;761;p67"/>
          <p:cNvCxnSpPr>
            <a:stCxn id="756" idx="1"/>
            <a:endCxn id="762" idx="3"/>
          </p:cNvCxnSpPr>
          <p:nvPr/>
        </p:nvCxnSpPr>
        <p:spPr>
          <a:xfrm flipH="1">
            <a:off x="2215600" y="1794825"/>
            <a:ext cx="251400" cy="1116000"/>
          </a:xfrm>
          <a:prstGeom prst="bentConnector3">
            <a:avLst>
              <a:gd fmla="val 49990" name="adj1"/>
            </a:avLst>
          </a:prstGeom>
          <a:noFill/>
          <a:ln cap="flat" cmpd="sng" w="9525">
            <a:solidFill>
              <a:schemeClr val="dk1"/>
            </a:solidFill>
            <a:prstDash val="solid"/>
            <a:round/>
            <a:headEnd len="med" w="med" type="none"/>
            <a:tailEnd len="med" w="med" type="none"/>
          </a:ln>
        </p:spPr>
      </p:cxnSp>
      <p:cxnSp>
        <p:nvCxnSpPr>
          <p:cNvPr id="763" name="Google Shape;763;p67"/>
          <p:cNvCxnSpPr>
            <a:stCxn id="757" idx="1"/>
            <a:endCxn id="758" idx="3"/>
          </p:cNvCxnSpPr>
          <p:nvPr/>
        </p:nvCxnSpPr>
        <p:spPr>
          <a:xfrm rot="10800000">
            <a:off x="3986450" y="2910738"/>
            <a:ext cx="250200" cy="0"/>
          </a:xfrm>
          <a:prstGeom prst="straightConnector1">
            <a:avLst/>
          </a:prstGeom>
          <a:noFill/>
          <a:ln cap="flat" cmpd="sng" w="9525">
            <a:solidFill>
              <a:schemeClr val="dk1"/>
            </a:solidFill>
            <a:prstDash val="solid"/>
            <a:round/>
            <a:headEnd len="med" w="med" type="none"/>
            <a:tailEnd len="med" w="med" type="none"/>
          </a:ln>
        </p:spPr>
      </p:cxnSp>
      <p:sp>
        <p:nvSpPr>
          <p:cNvPr id="762" name="Google Shape;762;p67"/>
          <p:cNvSpPr txBox="1"/>
          <p:nvPr>
            <p:ph idx="4294967295" type="subTitle"/>
          </p:nvPr>
        </p:nvSpPr>
        <p:spPr>
          <a:xfrm>
            <a:off x="713250" y="2722188"/>
            <a:ext cx="1502400" cy="37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nter SemiBold"/>
                <a:ea typeface="Inter SemiBold"/>
                <a:cs typeface="Inter SemiBold"/>
                <a:sym typeface="Inter SemiBold"/>
              </a:rPr>
              <a:t>FLAMENCO</a:t>
            </a:r>
            <a:endParaRPr sz="1800">
              <a:latin typeface="Inter SemiBold"/>
              <a:ea typeface="Inter SemiBold"/>
              <a:cs typeface="Inter SemiBold"/>
              <a:sym typeface="Inter SemiBold"/>
            </a:endParaRPr>
          </a:p>
        </p:txBody>
      </p:sp>
      <p:cxnSp>
        <p:nvCxnSpPr>
          <p:cNvPr id="764" name="Google Shape;764;p67"/>
          <p:cNvCxnSpPr>
            <a:stCxn id="758" idx="1"/>
            <a:endCxn id="762" idx="3"/>
          </p:cNvCxnSpPr>
          <p:nvPr/>
        </p:nvCxnSpPr>
        <p:spPr>
          <a:xfrm flipH="1">
            <a:off x="2215600" y="2910738"/>
            <a:ext cx="251400" cy="600"/>
          </a:xfrm>
          <a:prstGeom prst="bentConnector3">
            <a:avLst>
              <a:gd fmla="val 49990" name="adj1"/>
            </a:avLst>
          </a:prstGeom>
          <a:noFill/>
          <a:ln cap="flat" cmpd="sng" w="9525">
            <a:solidFill>
              <a:schemeClr val="dk1"/>
            </a:solidFill>
            <a:prstDash val="solid"/>
            <a:round/>
            <a:headEnd len="med" w="med" type="none"/>
            <a:tailEnd len="med" w="med" type="none"/>
          </a:ln>
        </p:spPr>
      </p:cxnSp>
      <p:cxnSp>
        <p:nvCxnSpPr>
          <p:cNvPr id="765" name="Google Shape;765;p67"/>
          <p:cNvCxnSpPr>
            <a:stCxn id="760" idx="1"/>
            <a:endCxn id="762" idx="3"/>
          </p:cNvCxnSpPr>
          <p:nvPr/>
        </p:nvCxnSpPr>
        <p:spPr>
          <a:xfrm rot="10800000">
            <a:off x="2215600" y="2910650"/>
            <a:ext cx="251400" cy="1116000"/>
          </a:xfrm>
          <a:prstGeom prst="bentConnector3">
            <a:avLst>
              <a:gd fmla="val 49990" name="adj1"/>
            </a:avLst>
          </a:prstGeom>
          <a:noFill/>
          <a:ln cap="flat" cmpd="sng" w="9525">
            <a:solidFill>
              <a:schemeClr val="dk1"/>
            </a:solidFill>
            <a:prstDash val="solid"/>
            <a:round/>
            <a:headEnd len="med" w="med" type="none"/>
            <a:tailEnd len="med" w="med" type="none"/>
          </a:ln>
        </p:spPr>
      </p:cxnSp>
      <p:sp>
        <p:nvSpPr>
          <p:cNvPr id="766" name="Google Shape;766;p67"/>
          <p:cNvSpPr txBox="1"/>
          <p:nvPr>
            <p:ph idx="4294967295" type="subTitle"/>
          </p:nvPr>
        </p:nvSpPr>
        <p:spPr>
          <a:xfrm>
            <a:off x="6198900" y="1293675"/>
            <a:ext cx="2225100" cy="10023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Slow</a:t>
            </a:r>
            <a:endParaRPr/>
          </a:p>
          <a:p>
            <a:pPr indent="-317500" lvl="0" marL="457200" rtl="0" algn="l">
              <a:spcBef>
                <a:spcPts val="0"/>
              </a:spcBef>
              <a:spcAft>
                <a:spcPts val="0"/>
              </a:spcAft>
              <a:buSzPts val="1400"/>
              <a:buChar char="●"/>
            </a:pPr>
            <a:r>
              <a:rPr lang="en"/>
              <a:t>Deep</a:t>
            </a:r>
            <a:endParaRPr/>
          </a:p>
          <a:p>
            <a:pPr indent="-317500" lvl="0" marL="457200" rtl="0" algn="l">
              <a:spcBef>
                <a:spcPts val="0"/>
              </a:spcBef>
              <a:spcAft>
                <a:spcPts val="0"/>
              </a:spcAft>
              <a:buSzPts val="1400"/>
              <a:buChar char="●"/>
            </a:pPr>
            <a:r>
              <a:rPr lang="en"/>
              <a:t>Expression</a:t>
            </a:r>
            <a:endParaRPr/>
          </a:p>
        </p:txBody>
      </p:sp>
      <p:sp>
        <p:nvSpPr>
          <p:cNvPr id="767" name="Google Shape;767;p67"/>
          <p:cNvSpPr txBox="1"/>
          <p:nvPr>
            <p:ph idx="4294967295" type="subTitle"/>
          </p:nvPr>
        </p:nvSpPr>
        <p:spPr>
          <a:xfrm>
            <a:off x="6198900" y="2409588"/>
            <a:ext cx="2225100" cy="10023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Joyful</a:t>
            </a:r>
            <a:endParaRPr/>
          </a:p>
          <a:p>
            <a:pPr indent="-317500" lvl="0" marL="457200" rtl="0" algn="l">
              <a:spcBef>
                <a:spcPts val="0"/>
              </a:spcBef>
              <a:spcAft>
                <a:spcPts val="0"/>
              </a:spcAft>
              <a:buSzPts val="1400"/>
              <a:buChar char="●"/>
            </a:pPr>
            <a:r>
              <a:rPr lang="en"/>
              <a:t>Fast</a:t>
            </a:r>
            <a:endParaRPr/>
          </a:p>
          <a:p>
            <a:pPr indent="-317500" lvl="0" marL="457200" rtl="0" algn="l">
              <a:spcBef>
                <a:spcPts val="0"/>
              </a:spcBef>
              <a:spcAft>
                <a:spcPts val="0"/>
              </a:spcAft>
              <a:buSzPts val="1400"/>
              <a:buChar char="●"/>
            </a:pPr>
            <a:r>
              <a:rPr lang="en"/>
              <a:t>Handclaps</a:t>
            </a:r>
            <a:endParaRPr/>
          </a:p>
        </p:txBody>
      </p:sp>
      <p:cxnSp>
        <p:nvCxnSpPr>
          <p:cNvPr id="768" name="Google Shape;768;p67"/>
          <p:cNvCxnSpPr>
            <a:stCxn id="755" idx="3"/>
            <a:endCxn id="766" idx="1"/>
          </p:cNvCxnSpPr>
          <p:nvPr/>
        </p:nvCxnSpPr>
        <p:spPr>
          <a:xfrm>
            <a:off x="5946350" y="1794825"/>
            <a:ext cx="252600" cy="0"/>
          </a:xfrm>
          <a:prstGeom prst="straightConnector1">
            <a:avLst/>
          </a:prstGeom>
          <a:noFill/>
          <a:ln cap="flat" cmpd="sng" w="9525">
            <a:solidFill>
              <a:schemeClr val="dk1"/>
            </a:solidFill>
            <a:prstDash val="solid"/>
            <a:round/>
            <a:headEnd len="med" w="med" type="none"/>
            <a:tailEnd len="med" w="med" type="none"/>
          </a:ln>
        </p:spPr>
      </p:cxnSp>
      <p:sp>
        <p:nvSpPr>
          <p:cNvPr id="769" name="Google Shape;769;p67"/>
          <p:cNvSpPr txBox="1"/>
          <p:nvPr>
            <p:ph idx="4294967295" type="subTitle"/>
          </p:nvPr>
        </p:nvSpPr>
        <p:spPr>
          <a:xfrm>
            <a:off x="6198900" y="3525500"/>
            <a:ext cx="2225100" cy="10023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Complex rhythm</a:t>
            </a:r>
            <a:endParaRPr/>
          </a:p>
          <a:p>
            <a:pPr indent="-317500" lvl="0" marL="457200" rtl="0" algn="l">
              <a:spcBef>
                <a:spcPts val="0"/>
              </a:spcBef>
              <a:spcAft>
                <a:spcPts val="0"/>
              </a:spcAft>
              <a:buSzPts val="1400"/>
              <a:buChar char="●"/>
            </a:pPr>
            <a:r>
              <a:rPr lang="en"/>
              <a:t>Improvisation</a:t>
            </a:r>
            <a:endParaRPr/>
          </a:p>
          <a:p>
            <a:pPr indent="-317500" lvl="0" marL="457200" rtl="0" algn="l">
              <a:spcBef>
                <a:spcPts val="0"/>
              </a:spcBef>
              <a:spcAft>
                <a:spcPts val="0"/>
              </a:spcAft>
              <a:buSzPts val="1400"/>
              <a:buChar char="●"/>
            </a:pPr>
            <a:r>
              <a:rPr lang="en"/>
              <a:t>Guitar</a:t>
            </a:r>
            <a:endParaRPr/>
          </a:p>
        </p:txBody>
      </p:sp>
      <p:cxnSp>
        <p:nvCxnSpPr>
          <p:cNvPr id="770" name="Google Shape;770;p67"/>
          <p:cNvCxnSpPr>
            <a:stCxn id="757" idx="3"/>
            <a:endCxn id="767" idx="1"/>
          </p:cNvCxnSpPr>
          <p:nvPr/>
        </p:nvCxnSpPr>
        <p:spPr>
          <a:xfrm>
            <a:off x="5946350" y="2910738"/>
            <a:ext cx="252600" cy="0"/>
          </a:xfrm>
          <a:prstGeom prst="straightConnector1">
            <a:avLst/>
          </a:prstGeom>
          <a:noFill/>
          <a:ln cap="flat" cmpd="sng" w="9525">
            <a:solidFill>
              <a:schemeClr val="dk1"/>
            </a:solidFill>
            <a:prstDash val="solid"/>
            <a:round/>
            <a:headEnd len="med" w="med" type="none"/>
            <a:tailEnd len="med" w="med" type="none"/>
          </a:ln>
        </p:spPr>
      </p:cxnSp>
      <p:cxnSp>
        <p:nvCxnSpPr>
          <p:cNvPr id="771" name="Google Shape;771;p67"/>
          <p:cNvCxnSpPr>
            <a:stCxn id="759" idx="3"/>
            <a:endCxn id="769" idx="1"/>
          </p:cNvCxnSpPr>
          <p:nvPr/>
        </p:nvCxnSpPr>
        <p:spPr>
          <a:xfrm>
            <a:off x="5947550" y="4026650"/>
            <a:ext cx="251400" cy="0"/>
          </a:xfrm>
          <a:prstGeom prst="straightConnector1">
            <a:avLst/>
          </a:prstGeom>
          <a:noFill/>
          <a:ln cap="flat" cmpd="sng" w="9525">
            <a:solidFill>
              <a:schemeClr val="dk1"/>
            </a:solidFill>
            <a:prstDash val="solid"/>
            <a:round/>
            <a:headEnd len="med" w="med" type="none"/>
            <a:tailEnd len="med" w="med" type="none"/>
          </a:ln>
        </p:spPr>
      </p:cxnSp>
      <p:cxnSp>
        <p:nvCxnSpPr>
          <p:cNvPr id="772" name="Google Shape;772;p67"/>
          <p:cNvCxnSpPr>
            <a:stCxn id="756" idx="3"/>
            <a:endCxn id="755" idx="1"/>
          </p:cNvCxnSpPr>
          <p:nvPr/>
        </p:nvCxnSpPr>
        <p:spPr>
          <a:xfrm>
            <a:off x="3986500" y="1794825"/>
            <a:ext cx="250200" cy="0"/>
          </a:xfrm>
          <a:prstGeom prst="straightConnector1">
            <a:avLst/>
          </a:prstGeom>
          <a:noFill/>
          <a:ln cap="flat" cmpd="sng" w="9525">
            <a:solidFill>
              <a:schemeClr val="dk1"/>
            </a:solidFill>
            <a:prstDash val="solid"/>
            <a:round/>
            <a:headEnd len="med" w="med" type="none"/>
            <a:tailEnd len="med" w="med" type="none"/>
          </a:ln>
        </p:spPr>
      </p:cxnSp>
      <p:cxnSp>
        <p:nvCxnSpPr>
          <p:cNvPr id="773" name="Google Shape;773;p67"/>
          <p:cNvCxnSpPr>
            <a:stCxn id="760" idx="3"/>
            <a:endCxn id="759" idx="1"/>
          </p:cNvCxnSpPr>
          <p:nvPr/>
        </p:nvCxnSpPr>
        <p:spPr>
          <a:xfrm>
            <a:off x="3986500" y="4026650"/>
            <a:ext cx="251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FLAMENCO FUSION</a:t>
            </a:r>
            <a:endParaRPr/>
          </a:p>
        </p:txBody>
      </p:sp>
      <p:graphicFrame>
        <p:nvGraphicFramePr>
          <p:cNvPr id="779" name="Google Shape;779;p68"/>
          <p:cNvGraphicFramePr/>
          <p:nvPr/>
        </p:nvGraphicFramePr>
        <p:xfrm>
          <a:off x="720000" y="1219285"/>
          <a:ext cx="3000000" cy="3000000"/>
        </p:xfrm>
        <a:graphic>
          <a:graphicData uri="http://schemas.openxmlformats.org/drawingml/2006/table">
            <a:tbl>
              <a:tblPr>
                <a:noFill/>
                <a:tableStyleId>{3CB834EC-4850-4D98-9BA4-2CFF9D979A9C}</a:tableStyleId>
              </a:tblPr>
              <a:tblGrid>
                <a:gridCol w="2568000"/>
                <a:gridCol w="2568000"/>
                <a:gridCol w="2568000"/>
              </a:tblGrid>
              <a:tr h="306475">
                <a:tc>
                  <a:txBody>
                    <a:bodyPr/>
                    <a:lstStyle/>
                    <a:p>
                      <a:pPr indent="0" lvl="0" marL="0" rtl="0" algn="l">
                        <a:spcBef>
                          <a:spcPts val="0"/>
                        </a:spcBef>
                        <a:spcAft>
                          <a:spcPts val="0"/>
                        </a:spcAft>
                        <a:buNone/>
                      </a:pPr>
                      <a:r>
                        <a:rPr lang="en">
                          <a:solidFill>
                            <a:schemeClr val="accent1"/>
                          </a:solidFill>
                          <a:latin typeface="Inter SemiBold"/>
                          <a:ea typeface="Inter SemiBold"/>
                          <a:cs typeface="Inter SemiBold"/>
                          <a:sym typeface="Inter SemiBold"/>
                        </a:rPr>
                        <a:t>FLAMENCO SINGERS</a:t>
                      </a:r>
                      <a:endParaRPr>
                        <a:solidFill>
                          <a:schemeClr val="accent1"/>
                        </a:solidFill>
                        <a:latin typeface="Inter SemiBold"/>
                        <a:ea typeface="Inter SemiBold"/>
                        <a:cs typeface="Inter SemiBold"/>
                        <a:sym typeface="Inter SemiBold"/>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a:solidFill>
                            <a:schemeClr val="accent1"/>
                          </a:solidFill>
                          <a:latin typeface="Inter SemiBold"/>
                          <a:ea typeface="Inter SemiBold"/>
                          <a:cs typeface="Inter SemiBold"/>
                          <a:sym typeface="Inter SemiBold"/>
                        </a:rPr>
                        <a:t>FLAMENCO DANCERS</a:t>
                      </a:r>
                      <a:endParaRPr>
                        <a:solidFill>
                          <a:schemeClr val="accent1"/>
                        </a:solidFill>
                        <a:latin typeface="Inter SemiBold"/>
                        <a:ea typeface="Inter SemiBold"/>
                        <a:cs typeface="Inter SemiBold"/>
                        <a:sym typeface="Inter SemiBold"/>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19050">
                      <a:solidFill>
                        <a:srgbClr val="F4C5B1">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a:solidFill>
                            <a:schemeClr val="accent1"/>
                          </a:solidFill>
                          <a:latin typeface="Inter SemiBold"/>
                          <a:ea typeface="Inter SemiBold"/>
                          <a:cs typeface="Inter SemiBold"/>
                          <a:sym typeface="Inter SemiBold"/>
                        </a:rPr>
                        <a:t>FLAMENCO GUITARISTS</a:t>
                      </a:r>
                      <a:endParaRPr>
                        <a:solidFill>
                          <a:schemeClr val="accent1"/>
                        </a:solidFill>
                        <a:latin typeface="Inter SemiBold"/>
                        <a:ea typeface="Inter SemiBold"/>
                        <a:cs typeface="Inter SemiBold"/>
                        <a:sym typeface="Inter SemiBold"/>
                      </a:endParaRPr>
                    </a:p>
                  </a:txBody>
                  <a:tcPr marT="0" marB="0" marR="91425" marL="91425" anchor="ctr">
                    <a:lnL cap="flat" cmpd="sng" w="9525">
                      <a:solidFill>
                        <a:schemeClr val="accent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rgbClr val="F4C5B1">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06475">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a:t>
                      </a:r>
                      <a:r>
                        <a:rPr lang="en" sz="1200">
                          <a:solidFill>
                            <a:schemeClr val="dk1"/>
                          </a:solidFill>
                          <a:latin typeface="Golos Text"/>
                          <a:ea typeface="Golos Text"/>
                          <a:cs typeface="Golos Text"/>
                          <a:sym typeface="Golos Text"/>
                        </a:rPr>
                        <a:t>inger name</a:t>
                      </a:r>
                      <a:endParaRPr sz="1200">
                        <a:solidFill>
                          <a:schemeClr val="dk1"/>
                        </a:solidFill>
                        <a:latin typeface="Golos Text"/>
                        <a:ea typeface="Golos Text"/>
                        <a:cs typeface="Golos Text"/>
                        <a:sym typeface="Golos Text"/>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Dancer name</a:t>
                      </a:r>
                      <a:endParaRPr sz="12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Guitarist name</a:t>
                      </a:r>
                      <a:endParaRPr sz="12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475">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a:t>
                      </a:r>
                      <a:r>
                        <a:rPr lang="en" sz="1200">
                          <a:solidFill>
                            <a:schemeClr val="dk1"/>
                          </a:solidFill>
                          <a:latin typeface="Golos Text"/>
                          <a:ea typeface="Golos Text"/>
                          <a:cs typeface="Golos Text"/>
                          <a:sym typeface="Golos Text"/>
                        </a:rPr>
                        <a:t>inger name</a:t>
                      </a:r>
                      <a:endParaRPr sz="1200">
                        <a:solidFill>
                          <a:schemeClr val="dk1"/>
                        </a:solidFill>
                        <a:latin typeface="Golos Text"/>
                        <a:ea typeface="Golos Text"/>
                        <a:cs typeface="Golos Text"/>
                        <a:sym typeface="Golos Text"/>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Dancer name</a:t>
                      </a:r>
                      <a:endParaRPr sz="12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Guitarist name</a:t>
                      </a:r>
                      <a:endParaRPr>
                        <a:solidFill>
                          <a:schemeClr val="dk1"/>
                        </a:solidFill>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475">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a:t>
                      </a:r>
                      <a:r>
                        <a:rPr lang="en" sz="1200">
                          <a:solidFill>
                            <a:schemeClr val="dk1"/>
                          </a:solidFill>
                          <a:latin typeface="Golos Text"/>
                          <a:ea typeface="Golos Text"/>
                          <a:cs typeface="Golos Text"/>
                          <a:sym typeface="Golos Text"/>
                        </a:rPr>
                        <a:t>inger name</a:t>
                      </a:r>
                      <a:endParaRPr sz="1200">
                        <a:solidFill>
                          <a:schemeClr val="dk1"/>
                        </a:solidFill>
                        <a:latin typeface="Golos Text"/>
                        <a:ea typeface="Golos Text"/>
                        <a:cs typeface="Golos Text"/>
                        <a:sym typeface="Golos Text"/>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Dancer name</a:t>
                      </a:r>
                      <a:endParaRPr sz="12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Guitarist name</a:t>
                      </a:r>
                      <a:endParaRPr>
                        <a:solidFill>
                          <a:schemeClr val="dk1"/>
                        </a:solidFill>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475">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a:t>
                      </a:r>
                      <a:r>
                        <a:rPr lang="en" sz="1200">
                          <a:solidFill>
                            <a:schemeClr val="dk1"/>
                          </a:solidFill>
                          <a:latin typeface="Golos Text"/>
                          <a:ea typeface="Golos Text"/>
                          <a:cs typeface="Golos Text"/>
                          <a:sym typeface="Golos Text"/>
                        </a:rPr>
                        <a:t>inger name</a:t>
                      </a:r>
                      <a:endParaRPr sz="1200">
                        <a:solidFill>
                          <a:schemeClr val="dk1"/>
                        </a:solidFill>
                        <a:latin typeface="Golos Text"/>
                        <a:ea typeface="Golos Text"/>
                        <a:cs typeface="Golos Text"/>
                        <a:sym typeface="Golos Text"/>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Dancer name</a:t>
                      </a:r>
                      <a:endParaRPr sz="12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Guitarist name</a:t>
                      </a:r>
                      <a:endParaRPr>
                        <a:solidFill>
                          <a:schemeClr val="dk1"/>
                        </a:solidFill>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475">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a:t>
                      </a:r>
                      <a:r>
                        <a:rPr lang="en" sz="1200">
                          <a:solidFill>
                            <a:schemeClr val="dk1"/>
                          </a:solidFill>
                          <a:latin typeface="Golos Text"/>
                          <a:ea typeface="Golos Text"/>
                          <a:cs typeface="Golos Text"/>
                          <a:sym typeface="Golos Text"/>
                        </a:rPr>
                        <a:t>inger name</a:t>
                      </a:r>
                      <a:endParaRPr sz="1200">
                        <a:solidFill>
                          <a:schemeClr val="dk1"/>
                        </a:solidFill>
                        <a:latin typeface="Golos Text"/>
                        <a:ea typeface="Golos Text"/>
                        <a:cs typeface="Golos Text"/>
                        <a:sym typeface="Golos Text"/>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Dancer name</a:t>
                      </a:r>
                      <a:endParaRPr sz="12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Guitarist name</a:t>
                      </a:r>
                      <a:endParaRPr>
                        <a:solidFill>
                          <a:schemeClr val="dk1"/>
                        </a:solidFill>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475">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Singer name</a:t>
                      </a:r>
                      <a:endParaRPr sz="1200">
                        <a:solidFill>
                          <a:schemeClr val="dk1"/>
                        </a:solidFill>
                        <a:latin typeface="Golos Text"/>
                        <a:ea typeface="Golos Text"/>
                        <a:cs typeface="Golos Text"/>
                        <a:sym typeface="Golos Text"/>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Dancer name</a:t>
                      </a:r>
                      <a:endParaRPr sz="12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Guitarist name</a:t>
                      </a:r>
                      <a:endParaRPr>
                        <a:solidFill>
                          <a:schemeClr val="dk1"/>
                        </a:solidFill>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475">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Singer name</a:t>
                      </a:r>
                      <a:endParaRPr sz="1200">
                        <a:solidFill>
                          <a:schemeClr val="dk1"/>
                        </a:solidFill>
                        <a:latin typeface="Golos Text"/>
                        <a:ea typeface="Golos Text"/>
                        <a:cs typeface="Golos Text"/>
                        <a:sym typeface="Golos Text"/>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Dancer name</a:t>
                      </a:r>
                      <a:endParaRPr sz="12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Guitarist name</a:t>
                      </a:r>
                      <a:endParaRPr>
                        <a:solidFill>
                          <a:schemeClr val="dk1"/>
                        </a:solidFill>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475">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Singer name</a:t>
                      </a:r>
                      <a:endParaRPr sz="1200">
                        <a:solidFill>
                          <a:schemeClr val="dk1"/>
                        </a:solidFill>
                        <a:latin typeface="Golos Text"/>
                        <a:ea typeface="Golos Text"/>
                        <a:cs typeface="Golos Text"/>
                        <a:sym typeface="Golos Text"/>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Dancer name</a:t>
                      </a:r>
                      <a:endParaRPr sz="12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Guitarist name</a:t>
                      </a:r>
                      <a:endParaRPr>
                        <a:solidFill>
                          <a:schemeClr val="dk1"/>
                        </a:solidFill>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475">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Singer name</a:t>
                      </a:r>
                      <a:endParaRPr sz="1200">
                        <a:solidFill>
                          <a:schemeClr val="dk1"/>
                        </a:solidFill>
                        <a:latin typeface="Golos Text"/>
                        <a:ea typeface="Golos Text"/>
                        <a:cs typeface="Golos Text"/>
                        <a:sym typeface="Golos Text"/>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Dancer name</a:t>
                      </a:r>
                      <a:endParaRPr sz="12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Guitarist name</a:t>
                      </a:r>
                      <a:endParaRPr>
                        <a:solidFill>
                          <a:schemeClr val="dk1"/>
                        </a:solidFill>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6475">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Singer name</a:t>
                      </a:r>
                      <a:endParaRPr sz="1200">
                        <a:solidFill>
                          <a:schemeClr val="dk1"/>
                        </a:solidFill>
                        <a:latin typeface="Golos Text"/>
                        <a:ea typeface="Golos Text"/>
                        <a:cs typeface="Golos Text"/>
                        <a:sym typeface="Golos Text"/>
                      </a:endParaRPr>
                    </a:p>
                  </a:txBody>
                  <a:tcPr marT="0" marB="0"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Dancer name</a:t>
                      </a:r>
                      <a:endParaRPr sz="12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Guitarist name</a:t>
                      </a:r>
                      <a:endParaRPr>
                        <a:solidFill>
                          <a:schemeClr val="dk1"/>
                        </a:solidFill>
                      </a:endParaRPr>
                    </a:p>
                  </a:txBody>
                  <a:tcPr marT="0" marB="0"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8 FASCINATING FLAMENCO FACTS</a:t>
            </a:r>
            <a:endParaRPr/>
          </a:p>
        </p:txBody>
      </p:sp>
      <p:sp>
        <p:nvSpPr>
          <p:cNvPr id="785" name="Google Shape;785;p69"/>
          <p:cNvSpPr txBox="1"/>
          <p:nvPr/>
        </p:nvSpPr>
        <p:spPr>
          <a:xfrm>
            <a:off x="1435525" y="1418375"/>
            <a:ext cx="30348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UNCERTAIN ORIGINS</a:t>
            </a:r>
            <a:endParaRPr sz="1800">
              <a:solidFill>
                <a:schemeClr val="dk1"/>
              </a:solidFill>
              <a:latin typeface="Inter SemiBold"/>
              <a:ea typeface="Inter SemiBold"/>
              <a:cs typeface="Inter SemiBold"/>
              <a:sym typeface="Inter SemiBold"/>
            </a:endParaRPr>
          </a:p>
        </p:txBody>
      </p:sp>
      <p:sp>
        <p:nvSpPr>
          <p:cNvPr id="786" name="Google Shape;786;p69"/>
          <p:cNvSpPr txBox="1"/>
          <p:nvPr/>
        </p:nvSpPr>
        <p:spPr>
          <a:xfrm>
            <a:off x="720000" y="1418375"/>
            <a:ext cx="629100" cy="458700"/>
          </a:xfrm>
          <a:prstGeom prst="rect">
            <a:avLst/>
          </a:prstGeom>
          <a:solidFill>
            <a:srgbClr val="D1393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01</a:t>
            </a:r>
            <a:endParaRPr sz="2500">
              <a:solidFill>
                <a:schemeClr val="accent1"/>
              </a:solidFill>
              <a:latin typeface="Inter ExtraBold"/>
              <a:ea typeface="Inter ExtraBold"/>
              <a:cs typeface="Inter ExtraBold"/>
              <a:sym typeface="Inter ExtraBold"/>
            </a:endParaRPr>
          </a:p>
        </p:txBody>
      </p:sp>
      <p:sp>
        <p:nvSpPr>
          <p:cNvPr id="787" name="Google Shape;787;p69"/>
          <p:cNvSpPr txBox="1"/>
          <p:nvPr/>
        </p:nvSpPr>
        <p:spPr>
          <a:xfrm>
            <a:off x="1435525" y="2232150"/>
            <a:ext cx="30348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FLAMENCO RHYTHM</a:t>
            </a:r>
            <a:endParaRPr sz="1800">
              <a:solidFill>
                <a:schemeClr val="dk1"/>
              </a:solidFill>
              <a:latin typeface="Inter SemiBold"/>
              <a:ea typeface="Inter SemiBold"/>
              <a:cs typeface="Inter SemiBold"/>
              <a:sym typeface="Inter SemiBold"/>
            </a:endParaRPr>
          </a:p>
        </p:txBody>
      </p:sp>
      <p:sp>
        <p:nvSpPr>
          <p:cNvPr id="788" name="Google Shape;788;p69"/>
          <p:cNvSpPr txBox="1"/>
          <p:nvPr/>
        </p:nvSpPr>
        <p:spPr>
          <a:xfrm>
            <a:off x="720000" y="2232162"/>
            <a:ext cx="629100" cy="458700"/>
          </a:xfrm>
          <a:prstGeom prst="rect">
            <a:avLst/>
          </a:prstGeom>
          <a:solidFill>
            <a:srgbClr val="D1393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02</a:t>
            </a:r>
            <a:endParaRPr sz="2500">
              <a:solidFill>
                <a:schemeClr val="accent1"/>
              </a:solidFill>
              <a:latin typeface="Inter ExtraBold"/>
              <a:ea typeface="Inter ExtraBold"/>
              <a:cs typeface="Inter ExtraBold"/>
              <a:sym typeface="Inter ExtraBold"/>
            </a:endParaRPr>
          </a:p>
        </p:txBody>
      </p:sp>
      <p:sp>
        <p:nvSpPr>
          <p:cNvPr id="789" name="Google Shape;789;p69"/>
          <p:cNvSpPr txBox="1"/>
          <p:nvPr/>
        </p:nvSpPr>
        <p:spPr>
          <a:xfrm>
            <a:off x="1435525" y="3045925"/>
            <a:ext cx="30348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UNESCO RECOGNITION</a:t>
            </a:r>
            <a:endParaRPr sz="1800">
              <a:solidFill>
                <a:schemeClr val="dk1"/>
              </a:solidFill>
              <a:latin typeface="Inter SemiBold"/>
              <a:ea typeface="Inter SemiBold"/>
              <a:cs typeface="Inter SemiBold"/>
              <a:sym typeface="Inter SemiBold"/>
            </a:endParaRPr>
          </a:p>
        </p:txBody>
      </p:sp>
      <p:sp>
        <p:nvSpPr>
          <p:cNvPr id="790" name="Google Shape;790;p69"/>
          <p:cNvSpPr txBox="1"/>
          <p:nvPr/>
        </p:nvSpPr>
        <p:spPr>
          <a:xfrm>
            <a:off x="720000" y="3045937"/>
            <a:ext cx="629100" cy="458700"/>
          </a:xfrm>
          <a:prstGeom prst="rect">
            <a:avLst/>
          </a:prstGeom>
          <a:solidFill>
            <a:srgbClr val="D1393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03</a:t>
            </a:r>
            <a:endParaRPr sz="2500">
              <a:solidFill>
                <a:schemeClr val="accent1"/>
              </a:solidFill>
              <a:latin typeface="Inter ExtraBold"/>
              <a:ea typeface="Inter ExtraBold"/>
              <a:cs typeface="Inter ExtraBold"/>
              <a:sym typeface="Inter ExtraBold"/>
            </a:endParaRPr>
          </a:p>
        </p:txBody>
      </p:sp>
      <p:sp>
        <p:nvSpPr>
          <p:cNvPr id="791" name="Google Shape;791;p69"/>
          <p:cNvSpPr txBox="1"/>
          <p:nvPr/>
        </p:nvSpPr>
        <p:spPr>
          <a:xfrm>
            <a:off x="1435525" y="3859700"/>
            <a:ext cx="30348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DANCING WITH A TRAIN</a:t>
            </a:r>
            <a:endParaRPr sz="1800">
              <a:solidFill>
                <a:schemeClr val="dk1"/>
              </a:solidFill>
              <a:latin typeface="Inter SemiBold"/>
              <a:ea typeface="Inter SemiBold"/>
              <a:cs typeface="Inter SemiBold"/>
              <a:sym typeface="Inter SemiBold"/>
            </a:endParaRPr>
          </a:p>
        </p:txBody>
      </p:sp>
      <p:sp>
        <p:nvSpPr>
          <p:cNvPr id="792" name="Google Shape;792;p69"/>
          <p:cNvSpPr txBox="1"/>
          <p:nvPr/>
        </p:nvSpPr>
        <p:spPr>
          <a:xfrm>
            <a:off x="720000" y="3859700"/>
            <a:ext cx="629100" cy="458700"/>
          </a:xfrm>
          <a:prstGeom prst="rect">
            <a:avLst/>
          </a:prstGeom>
          <a:solidFill>
            <a:srgbClr val="D1393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04</a:t>
            </a:r>
            <a:endParaRPr sz="2500">
              <a:solidFill>
                <a:schemeClr val="accent1"/>
              </a:solidFill>
              <a:latin typeface="Inter ExtraBold"/>
              <a:ea typeface="Inter ExtraBold"/>
              <a:cs typeface="Inter ExtraBold"/>
              <a:sym typeface="Inter ExtraBold"/>
            </a:endParaRPr>
          </a:p>
        </p:txBody>
      </p:sp>
      <p:sp>
        <p:nvSpPr>
          <p:cNvPr id="793" name="Google Shape;793;p69"/>
          <p:cNvSpPr txBox="1"/>
          <p:nvPr/>
        </p:nvSpPr>
        <p:spPr>
          <a:xfrm>
            <a:off x="5389200" y="1418375"/>
            <a:ext cx="30348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THE FLAMENCO GUITAR</a:t>
            </a:r>
            <a:endParaRPr sz="1800">
              <a:solidFill>
                <a:schemeClr val="dk1"/>
              </a:solidFill>
              <a:latin typeface="Inter SemiBold"/>
              <a:ea typeface="Inter SemiBold"/>
              <a:cs typeface="Inter SemiBold"/>
              <a:sym typeface="Inter SemiBold"/>
            </a:endParaRPr>
          </a:p>
        </p:txBody>
      </p:sp>
      <p:sp>
        <p:nvSpPr>
          <p:cNvPr id="794" name="Google Shape;794;p69"/>
          <p:cNvSpPr txBox="1"/>
          <p:nvPr/>
        </p:nvSpPr>
        <p:spPr>
          <a:xfrm>
            <a:off x="4673675" y="1418375"/>
            <a:ext cx="629100" cy="458700"/>
          </a:xfrm>
          <a:prstGeom prst="rect">
            <a:avLst/>
          </a:prstGeom>
          <a:solidFill>
            <a:srgbClr val="D1393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05</a:t>
            </a:r>
            <a:endParaRPr sz="2500">
              <a:solidFill>
                <a:schemeClr val="accent1"/>
              </a:solidFill>
              <a:latin typeface="Inter ExtraBold"/>
              <a:ea typeface="Inter ExtraBold"/>
              <a:cs typeface="Inter ExtraBold"/>
              <a:sym typeface="Inter ExtraBold"/>
            </a:endParaRPr>
          </a:p>
        </p:txBody>
      </p:sp>
      <p:sp>
        <p:nvSpPr>
          <p:cNvPr id="795" name="Google Shape;795;p69"/>
          <p:cNvSpPr txBox="1"/>
          <p:nvPr/>
        </p:nvSpPr>
        <p:spPr>
          <a:xfrm>
            <a:off x="5389200" y="2232150"/>
            <a:ext cx="30348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HAND CLAPPING</a:t>
            </a:r>
            <a:endParaRPr sz="1800">
              <a:solidFill>
                <a:schemeClr val="dk1"/>
              </a:solidFill>
              <a:latin typeface="Inter SemiBold"/>
              <a:ea typeface="Inter SemiBold"/>
              <a:cs typeface="Inter SemiBold"/>
              <a:sym typeface="Inter SemiBold"/>
            </a:endParaRPr>
          </a:p>
        </p:txBody>
      </p:sp>
      <p:sp>
        <p:nvSpPr>
          <p:cNvPr id="796" name="Google Shape;796;p69"/>
          <p:cNvSpPr txBox="1"/>
          <p:nvPr/>
        </p:nvSpPr>
        <p:spPr>
          <a:xfrm>
            <a:off x="4673675" y="2232162"/>
            <a:ext cx="629100" cy="458700"/>
          </a:xfrm>
          <a:prstGeom prst="rect">
            <a:avLst/>
          </a:prstGeom>
          <a:solidFill>
            <a:srgbClr val="D1393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06</a:t>
            </a:r>
            <a:endParaRPr sz="2500">
              <a:solidFill>
                <a:schemeClr val="accent1"/>
              </a:solidFill>
              <a:latin typeface="Inter ExtraBold"/>
              <a:ea typeface="Inter ExtraBold"/>
              <a:cs typeface="Inter ExtraBold"/>
              <a:sym typeface="Inter ExtraBold"/>
            </a:endParaRPr>
          </a:p>
        </p:txBody>
      </p:sp>
      <p:sp>
        <p:nvSpPr>
          <p:cNvPr id="797" name="Google Shape;797;p69"/>
          <p:cNvSpPr txBox="1"/>
          <p:nvPr/>
        </p:nvSpPr>
        <p:spPr>
          <a:xfrm>
            <a:off x="5389200" y="3045925"/>
            <a:ext cx="30348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LA FARRUCA</a:t>
            </a:r>
            <a:endParaRPr sz="1800">
              <a:solidFill>
                <a:schemeClr val="dk1"/>
              </a:solidFill>
              <a:latin typeface="Inter SemiBold"/>
              <a:ea typeface="Inter SemiBold"/>
              <a:cs typeface="Inter SemiBold"/>
              <a:sym typeface="Inter SemiBold"/>
            </a:endParaRPr>
          </a:p>
        </p:txBody>
      </p:sp>
      <p:sp>
        <p:nvSpPr>
          <p:cNvPr id="798" name="Google Shape;798;p69"/>
          <p:cNvSpPr txBox="1"/>
          <p:nvPr/>
        </p:nvSpPr>
        <p:spPr>
          <a:xfrm>
            <a:off x="4673675" y="3045937"/>
            <a:ext cx="629100" cy="458700"/>
          </a:xfrm>
          <a:prstGeom prst="rect">
            <a:avLst/>
          </a:prstGeom>
          <a:solidFill>
            <a:srgbClr val="D1393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07</a:t>
            </a:r>
            <a:endParaRPr sz="2500">
              <a:solidFill>
                <a:schemeClr val="accent1"/>
              </a:solidFill>
              <a:latin typeface="Inter ExtraBold"/>
              <a:ea typeface="Inter ExtraBold"/>
              <a:cs typeface="Inter ExtraBold"/>
              <a:sym typeface="Inter ExtraBold"/>
            </a:endParaRPr>
          </a:p>
        </p:txBody>
      </p:sp>
      <p:sp>
        <p:nvSpPr>
          <p:cNvPr id="799" name="Google Shape;799;p69"/>
          <p:cNvSpPr txBox="1"/>
          <p:nvPr/>
        </p:nvSpPr>
        <p:spPr>
          <a:xfrm>
            <a:off x="5389200" y="3859700"/>
            <a:ext cx="30348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FESTIVAL DE LA UNIÓN</a:t>
            </a:r>
            <a:endParaRPr sz="1800">
              <a:solidFill>
                <a:schemeClr val="dk1"/>
              </a:solidFill>
              <a:latin typeface="Inter SemiBold"/>
              <a:ea typeface="Inter SemiBold"/>
              <a:cs typeface="Inter SemiBold"/>
              <a:sym typeface="Inter SemiBold"/>
            </a:endParaRPr>
          </a:p>
        </p:txBody>
      </p:sp>
      <p:sp>
        <p:nvSpPr>
          <p:cNvPr id="800" name="Google Shape;800;p69"/>
          <p:cNvSpPr txBox="1"/>
          <p:nvPr/>
        </p:nvSpPr>
        <p:spPr>
          <a:xfrm>
            <a:off x="4673675" y="3859700"/>
            <a:ext cx="629100" cy="458700"/>
          </a:xfrm>
          <a:prstGeom prst="rect">
            <a:avLst/>
          </a:prstGeom>
          <a:solidFill>
            <a:srgbClr val="D13939"/>
          </a:solidFill>
          <a:ln>
            <a:noFill/>
          </a:ln>
        </p:spPr>
        <p:txBody>
          <a:bodyPr anchorCtr="0" anchor="t" bIns="0" lIns="91425" spcFirstLastPara="1" rIns="91425" wrap="square" tIns="45700">
            <a:noAutofit/>
          </a:bodyPr>
          <a:lstStyle/>
          <a:p>
            <a:pPr indent="0" lvl="0" marL="0" rtl="0" algn="ctr">
              <a:spcBef>
                <a:spcPts val="0"/>
              </a:spcBef>
              <a:spcAft>
                <a:spcPts val="0"/>
              </a:spcAft>
              <a:buNone/>
            </a:pPr>
            <a:r>
              <a:rPr lang="en" sz="2500">
                <a:solidFill>
                  <a:schemeClr val="accent1"/>
                </a:solidFill>
                <a:latin typeface="Inter ExtraBold"/>
                <a:ea typeface="Inter ExtraBold"/>
                <a:cs typeface="Inter ExtraBold"/>
                <a:sym typeface="Inter ExtraBold"/>
              </a:rPr>
              <a:t>08</a:t>
            </a:r>
            <a:endParaRPr sz="2500">
              <a:solidFill>
                <a:schemeClr val="accent1"/>
              </a:solidFill>
              <a:latin typeface="Inter ExtraBold"/>
              <a:ea typeface="Inter ExtraBold"/>
              <a:cs typeface="Inter ExtraBold"/>
              <a:sym typeface="Inter Extra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FLAMENCO DANCE TIPS</a:t>
            </a:r>
            <a:endParaRPr/>
          </a:p>
        </p:txBody>
      </p:sp>
      <p:sp>
        <p:nvSpPr>
          <p:cNvPr id="806" name="Google Shape;806;p70"/>
          <p:cNvSpPr txBox="1"/>
          <p:nvPr/>
        </p:nvSpPr>
        <p:spPr>
          <a:xfrm flipH="1">
            <a:off x="5922300" y="1847157"/>
            <a:ext cx="2501700" cy="384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Inter SemiBold"/>
                <a:ea typeface="Inter SemiBold"/>
                <a:cs typeface="Inter SemiBold"/>
                <a:sym typeface="Inter SemiBold"/>
              </a:rPr>
              <a:t>EXPRESSION</a:t>
            </a:r>
            <a:endParaRPr sz="1800">
              <a:solidFill>
                <a:schemeClr val="dk1"/>
              </a:solidFill>
              <a:latin typeface="Inter SemiBold"/>
              <a:ea typeface="Inter SemiBold"/>
              <a:cs typeface="Inter SemiBold"/>
              <a:sym typeface="Inter SemiBold"/>
            </a:endParaRPr>
          </a:p>
        </p:txBody>
      </p:sp>
      <p:sp>
        <p:nvSpPr>
          <p:cNvPr id="807" name="Google Shape;807;p70"/>
          <p:cNvSpPr txBox="1"/>
          <p:nvPr/>
        </p:nvSpPr>
        <p:spPr>
          <a:xfrm flipH="1">
            <a:off x="5922300" y="2155851"/>
            <a:ext cx="2501700" cy="57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Golos Text"/>
                <a:ea typeface="Golos Text"/>
                <a:cs typeface="Golos Text"/>
                <a:sym typeface="Golos Text"/>
              </a:rPr>
              <a:t>Venus is the second planet from the Sun</a:t>
            </a:r>
            <a:endParaRPr>
              <a:solidFill>
                <a:schemeClr val="dk1"/>
              </a:solidFill>
              <a:latin typeface="Golos Text"/>
              <a:ea typeface="Golos Text"/>
              <a:cs typeface="Golos Text"/>
              <a:sym typeface="Golos Text"/>
            </a:endParaRPr>
          </a:p>
        </p:txBody>
      </p:sp>
      <p:sp>
        <p:nvSpPr>
          <p:cNvPr id="808" name="Google Shape;808;p70"/>
          <p:cNvSpPr txBox="1"/>
          <p:nvPr/>
        </p:nvSpPr>
        <p:spPr>
          <a:xfrm>
            <a:off x="4755763" y="1987419"/>
            <a:ext cx="799200" cy="458700"/>
          </a:xfrm>
          <a:prstGeom prst="rect">
            <a:avLst/>
          </a:prstGeom>
          <a:solidFill>
            <a:schemeClr val="dk2"/>
          </a:solidFill>
          <a:ln>
            <a:noFill/>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None/>
            </a:pPr>
            <a:r>
              <a:rPr lang="en" sz="2500">
                <a:solidFill>
                  <a:schemeClr val="accent1"/>
                </a:solidFill>
                <a:latin typeface="Inter ExtraBold"/>
                <a:ea typeface="Inter ExtraBold"/>
                <a:cs typeface="Inter ExtraBold"/>
                <a:sym typeface="Inter ExtraBold"/>
              </a:rPr>
              <a:t>04</a:t>
            </a:r>
            <a:endParaRPr sz="2500">
              <a:solidFill>
                <a:schemeClr val="accent1"/>
              </a:solidFill>
              <a:latin typeface="Inter ExtraBold"/>
              <a:ea typeface="Inter ExtraBold"/>
              <a:cs typeface="Inter ExtraBold"/>
              <a:sym typeface="Inter ExtraBold"/>
            </a:endParaRPr>
          </a:p>
        </p:txBody>
      </p:sp>
      <p:cxnSp>
        <p:nvCxnSpPr>
          <p:cNvPr id="809" name="Google Shape;809;p70"/>
          <p:cNvCxnSpPr>
            <a:stCxn id="810" idx="2"/>
            <a:endCxn id="811" idx="0"/>
          </p:cNvCxnSpPr>
          <p:nvPr/>
        </p:nvCxnSpPr>
        <p:spPr>
          <a:xfrm>
            <a:off x="3988652" y="1847150"/>
            <a:ext cx="0" cy="739200"/>
          </a:xfrm>
          <a:prstGeom prst="straightConnector1">
            <a:avLst/>
          </a:prstGeom>
          <a:noFill/>
          <a:ln cap="flat" cmpd="sng" w="9525">
            <a:solidFill>
              <a:schemeClr val="dk1"/>
            </a:solidFill>
            <a:prstDash val="solid"/>
            <a:round/>
            <a:headEnd len="med" w="med" type="none"/>
            <a:tailEnd len="med" w="med" type="none"/>
          </a:ln>
        </p:spPr>
      </p:cxnSp>
      <p:cxnSp>
        <p:nvCxnSpPr>
          <p:cNvPr id="812" name="Google Shape;812;p70"/>
          <p:cNvCxnSpPr>
            <a:stCxn id="811" idx="2"/>
            <a:endCxn id="813" idx="0"/>
          </p:cNvCxnSpPr>
          <p:nvPr/>
        </p:nvCxnSpPr>
        <p:spPr>
          <a:xfrm>
            <a:off x="3988638" y="3045088"/>
            <a:ext cx="0" cy="739200"/>
          </a:xfrm>
          <a:prstGeom prst="straightConnector1">
            <a:avLst/>
          </a:prstGeom>
          <a:noFill/>
          <a:ln cap="flat" cmpd="sng" w="9525">
            <a:solidFill>
              <a:schemeClr val="dk1"/>
            </a:solidFill>
            <a:prstDash val="solid"/>
            <a:round/>
            <a:headEnd len="med" w="med" type="none"/>
            <a:tailEnd len="med" w="med" type="none"/>
          </a:ln>
        </p:spPr>
      </p:cxnSp>
      <p:cxnSp>
        <p:nvCxnSpPr>
          <p:cNvPr id="814" name="Google Shape;814;p70"/>
          <p:cNvCxnSpPr>
            <a:stCxn id="808" idx="2"/>
            <a:endCxn id="815" idx="0"/>
          </p:cNvCxnSpPr>
          <p:nvPr/>
        </p:nvCxnSpPr>
        <p:spPr>
          <a:xfrm>
            <a:off x="5155363" y="2446119"/>
            <a:ext cx="0" cy="739200"/>
          </a:xfrm>
          <a:prstGeom prst="straightConnector1">
            <a:avLst/>
          </a:prstGeom>
          <a:noFill/>
          <a:ln cap="flat" cmpd="sng" w="9525">
            <a:solidFill>
              <a:schemeClr val="dk1"/>
            </a:solidFill>
            <a:prstDash val="solid"/>
            <a:round/>
            <a:headEnd len="med" w="med" type="none"/>
            <a:tailEnd len="med" w="med" type="none"/>
          </a:ln>
        </p:spPr>
      </p:cxnSp>
      <p:sp>
        <p:nvSpPr>
          <p:cNvPr id="816" name="Google Shape;816;p70"/>
          <p:cNvSpPr txBox="1"/>
          <p:nvPr/>
        </p:nvSpPr>
        <p:spPr>
          <a:xfrm flipH="1">
            <a:off x="5922300" y="2994367"/>
            <a:ext cx="2501700" cy="384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Inter SemiBold"/>
                <a:ea typeface="Inter SemiBold"/>
                <a:cs typeface="Inter SemiBold"/>
                <a:sym typeface="Inter SemiBold"/>
              </a:rPr>
              <a:t>CONSISTENCY</a:t>
            </a:r>
            <a:endParaRPr sz="1800">
              <a:solidFill>
                <a:schemeClr val="dk1"/>
              </a:solidFill>
              <a:latin typeface="Inter SemiBold"/>
              <a:ea typeface="Inter SemiBold"/>
              <a:cs typeface="Inter SemiBold"/>
              <a:sym typeface="Inter SemiBold"/>
            </a:endParaRPr>
          </a:p>
        </p:txBody>
      </p:sp>
      <p:sp>
        <p:nvSpPr>
          <p:cNvPr id="817" name="Google Shape;817;p70"/>
          <p:cNvSpPr txBox="1"/>
          <p:nvPr/>
        </p:nvSpPr>
        <p:spPr>
          <a:xfrm flipH="1">
            <a:off x="5922300" y="3303065"/>
            <a:ext cx="2501700" cy="57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Golos Text"/>
                <a:ea typeface="Golos Text"/>
                <a:cs typeface="Golos Text"/>
                <a:sym typeface="Golos Text"/>
              </a:rPr>
              <a:t>Despite being red, Mars is a very cold place</a:t>
            </a:r>
            <a:endParaRPr>
              <a:solidFill>
                <a:schemeClr val="dk1"/>
              </a:solidFill>
              <a:latin typeface="Golos Text"/>
              <a:ea typeface="Golos Text"/>
              <a:cs typeface="Golos Text"/>
              <a:sym typeface="Golos Text"/>
            </a:endParaRPr>
          </a:p>
        </p:txBody>
      </p:sp>
      <p:sp>
        <p:nvSpPr>
          <p:cNvPr id="815" name="Google Shape;815;p70"/>
          <p:cNvSpPr txBox="1"/>
          <p:nvPr/>
        </p:nvSpPr>
        <p:spPr>
          <a:xfrm>
            <a:off x="4755763" y="3185356"/>
            <a:ext cx="799200" cy="458700"/>
          </a:xfrm>
          <a:prstGeom prst="rect">
            <a:avLst/>
          </a:prstGeom>
          <a:solidFill>
            <a:schemeClr val="dk2"/>
          </a:solidFill>
          <a:ln>
            <a:noFill/>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None/>
            </a:pPr>
            <a:r>
              <a:rPr lang="en" sz="2500">
                <a:solidFill>
                  <a:schemeClr val="accent1"/>
                </a:solidFill>
                <a:latin typeface="Inter ExtraBold"/>
                <a:ea typeface="Inter ExtraBold"/>
                <a:cs typeface="Inter ExtraBold"/>
                <a:sym typeface="Inter ExtraBold"/>
              </a:rPr>
              <a:t>05</a:t>
            </a:r>
            <a:endParaRPr sz="2500">
              <a:solidFill>
                <a:srgbClr val="FFFFFF"/>
              </a:solidFill>
              <a:latin typeface="Inter SemiBold"/>
              <a:ea typeface="Inter SemiBold"/>
              <a:cs typeface="Inter SemiBold"/>
              <a:sym typeface="Inter SemiBold"/>
            </a:endParaRPr>
          </a:p>
        </p:txBody>
      </p:sp>
      <p:sp>
        <p:nvSpPr>
          <p:cNvPr id="811" name="Google Shape;811;p70"/>
          <p:cNvSpPr txBox="1"/>
          <p:nvPr/>
        </p:nvSpPr>
        <p:spPr>
          <a:xfrm>
            <a:off x="3589038" y="2586388"/>
            <a:ext cx="799200" cy="458700"/>
          </a:xfrm>
          <a:prstGeom prst="rect">
            <a:avLst/>
          </a:prstGeom>
          <a:solidFill>
            <a:schemeClr val="dk2"/>
          </a:solidFill>
          <a:ln>
            <a:noFill/>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None/>
            </a:pPr>
            <a:r>
              <a:rPr lang="en" sz="2500">
                <a:solidFill>
                  <a:schemeClr val="accent1"/>
                </a:solidFill>
                <a:latin typeface="Inter ExtraBold"/>
                <a:ea typeface="Inter ExtraBold"/>
                <a:cs typeface="Inter ExtraBold"/>
                <a:sym typeface="Inter ExtraBold"/>
              </a:rPr>
              <a:t>02</a:t>
            </a:r>
            <a:endParaRPr sz="2500">
              <a:solidFill>
                <a:srgbClr val="FFFFFF"/>
              </a:solidFill>
              <a:latin typeface="Inter SemiBold"/>
              <a:ea typeface="Inter SemiBold"/>
              <a:cs typeface="Inter SemiBold"/>
              <a:sym typeface="Inter SemiBold"/>
            </a:endParaRPr>
          </a:p>
        </p:txBody>
      </p:sp>
      <p:sp>
        <p:nvSpPr>
          <p:cNvPr id="818" name="Google Shape;818;p70"/>
          <p:cNvSpPr txBox="1"/>
          <p:nvPr/>
        </p:nvSpPr>
        <p:spPr>
          <a:xfrm flipH="1">
            <a:off x="720000" y="2420762"/>
            <a:ext cx="25014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RHYTHM</a:t>
            </a:r>
            <a:endParaRPr sz="1800">
              <a:solidFill>
                <a:schemeClr val="dk1"/>
              </a:solidFill>
              <a:latin typeface="Inter SemiBold"/>
              <a:ea typeface="Inter SemiBold"/>
              <a:cs typeface="Inter SemiBold"/>
              <a:sym typeface="Inter SemiBold"/>
            </a:endParaRPr>
          </a:p>
        </p:txBody>
      </p:sp>
      <p:sp>
        <p:nvSpPr>
          <p:cNvPr id="819" name="Google Shape;819;p70"/>
          <p:cNvSpPr txBox="1"/>
          <p:nvPr/>
        </p:nvSpPr>
        <p:spPr>
          <a:xfrm flipH="1">
            <a:off x="720000" y="2729456"/>
            <a:ext cx="25014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Venus is the second planet from the Sun</a:t>
            </a:r>
            <a:endParaRPr>
              <a:solidFill>
                <a:schemeClr val="dk1"/>
              </a:solidFill>
              <a:latin typeface="Golos Text"/>
              <a:ea typeface="Golos Text"/>
              <a:cs typeface="Golos Text"/>
              <a:sym typeface="Golos Text"/>
            </a:endParaRPr>
          </a:p>
        </p:txBody>
      </p:sp>
      <p:sp>
        <p:nvSpPr>
          <p:cNvPr id="813" name="Google Shape;813;p70"/>
          <p:cNvSpPr txBox="1"/>
          <p:nvPr/>
        </p:nvSpPr>
        <p:spPr>
          <a:xfrm>
            <a:off x="3589038" y="3784325"/>
            <a:ext cx="799200" cy="458700"/>
          </a:xfrm>
          <a:prstGeom prst="rect">
            <a:avLst/>
          </a:prstGeom>
          <a:solidFill>
            <a:schemeClr val="dk2"/>
          </a:solidFill>
          <a:ln>
            <a:noFill/>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None/>
            </a:pPr>
            <a:r>
              <a:rPr lang="en" sz="2500">
                <a:solidFill>
                  <a:schemeClr val="accent1"/>
                </a:solidFill>
                <a:latin typeface="Inter ExtraBold"/>
                <a:ea typeface="Inter ExtraBold"/>
                <a:cs typeface="Inter ExtraBold"/>
                <a:sym typeface="Inter ExtraBold"/>
              </a:rPr>
              <a:t>03</a:t>
            </a:r>
            <a:endParaRPr sz="2500">
              <a:solidFill>
                <a:schemeClr val="accent1"/>
              </a:solidFill>
              <a:latin typeface="Inter ExtraBold"/>
              <a:ea typeface="Inter ExtraBold"/>
              <a:cs typeface="Inter ExtraBold"/>
              <a:sym typeface="Inter ExtraBold"/>
            </a:endParaRPr>
          </a:p>
        </p:txBody>
      </p:sp>
      <p:sp>
        <p:nvSpPr>
          <p:cNvPr id="820" name="Google Shape;820;p70"/>
          <p:cNvSpPr txBox="1"/>
          <p:nvPr/>
        </p:nvSpPr>
        <p:spPr>
          <a:xfrm flipH="1">
            <a:off x="720000" y="3567977"/>
            <a:ext cx="25014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CULTURE</a:t>
            </a:r>
            <a:endParaRPr sz="1800">
              <a:solidFill>
                <a:schemeClr val="dk1"/>
              </a:solidFill>
              <a:latin typeface="Inter SemiBold"/>
              <a:ea typeface="Inter SemiBold"/>
              <a:cs typeface="Inter SemiBold"/>
              <a:sym typeface="Inter SemiBold"/>
            </a:endParaRPr>
          </a:p>
        </p:txBody>
      </p:sp>
      <p:sp>
        <p:nvSpPr>
          <p:cNvPr id="821" name="Google Shape;821;p70"/>
          <p:cNvSpPr txBox="1"/>
          <p:nvPr/>
        </p:nvSpPr>
        <p:spPr>
          <a:xfrm flipH="1">
            <a:off x="720000" y="3876675"/>
            <a:ext cx="25014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Despite being red, Mars is a very cold place</a:t>
            </a:r>
            <a:endParaRPr>
              <a:solidFill>
                <a:schemeClr val="dk1"/>
              </a:solidFill>
              <a:latin typeface="Golos Text"/>
              <a:ea typeface="Golos Text"/>
              <a:cs typeface="Golos Text"/>
              <a:sym typeface="Golos Text"/>
            </a:endParaRPr>
          </a:p>
        </p:txBody>
      </p:sp>
      <p:sp>
        <p:nvSpPr>
          <p:cNvPr id="810" name="Google Shape;810;p70"/>
          <p:cNvSpPr txBox="1"/>
          <p:nvPr/>
        </p:nvSpPr>
        <p:spPr>
          <a:xfrm>
            <a:off x="3589052" y="1388450"/>
            <a:ext cx="799200" cy="458700"/>
          </a:xfrm>
          <a:prstGeom prst="rect">
            <a:avLst/>
          </a:prstGeom>
          <a:solidFill>
            <a:schemeClr val="dk2"/>
          </a:solidFill>
          <a:ln>
            <a:noFill/>
          </a:ln>
        </p:spPr>
        <p:txBody>
          <a:bodyPr anchorCtr="0" anchor="b" bIns="45700" lIns="91425" spcFirstLastPara="1" rIns="91425" wrap="square" tIns="91425">
            <a:noAutofit/>
          </a:bodyPr>
          <a:lstStyle/>
          <a:p>
            <a:pPr indent="0" lvl="0" marL="0" marR="0" rtl="0" algn="ctr">
              <a:lnSpc>
                <a:spcPct val="100000"/>
              </a:lnSpc>
              <a:spcBef>
                <a:spcPts val="0"/>
              </a:spcBef>
              <a:spcAft>
                <a:spcPts val="0"/>
              </a:spcAft>
              <a:buNone/>
            </a:pPr>
            <a:r>
              <a:rPr lang="en" sz="2500">
                <a:solidFill>
                  <a:schemeClr val="accent1"/>
                </a:solidFill>
                <a:latin typeface="Inter ExtraBold"/>
                <a:ea typeface="Inter ExtraBold"/>
                <a:cs typeface="Inter ExtraBold"/>
                <a:sym typeface="Inter ExtraBold"/>
              </a:rPr>
              <a:t>01</a:t>
            </a:r>
            <a:endParaRPr sz="2500">
              <a:solidFill>
                <a:srgbClr val="FFFFFF"/>
              </a:solidFill>
              <a:latin typeface="Inter SemiBold"/>
              <a:ea typeface="Inter SemiBold"/>
              <a:cs typeface="Inter SemiBold"/>
              <a:sym typeface="Inter SemiBold"/>
            </a:endParaRPr>
          </a:p>
        </p:txBody>
      </p:sp>
      <p:sp>
        <p:nvSpPr>
          <p:cNvPr id="822" name="Google Shape;822;p70"/>
          <p:cNvSpPr txBox="1"/>
          <p:nvPr/>
        </p:nvSpPr>
        <p:spPr>
          <a:xfrm flipH="1">
            <a:off x="720000" y="1273550"/>
            <a:ext cx="25014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SemiBold"/>
                <a:ea typeface="Inter SemiBold"/>
                <a:cs typeface="Inter SemiBold"/>
                <a:sym typeface="Inter SemiBold"/>
              </a:rPr>
              <a:t>TEACHER</a:t>
            </a:r>
            <a:endParaRPr sz="1800">
              <a:solidFill>
                <a:schemeClr val="dk1"/>
              </a:solidFill>
              <a:latin typeface="Inter SemiBold"/>
              <a:ea typeface="Inter SemiBold"/>
              <a:cs typeface="Inter SemiBold"/>
              <a:sym typeface="Inter SemiBold"/>
            </a:endParaRPr>
          </a:p>
        </p:txBody>
      </p:sp>
      <p:sp>
        <p:nvSpPr>
          <p:cNvPr id="823" name="Google Shape;823;p70"/>
          <p:cNvSpPr txBox="1"/>
          <p:nvPr/>
        </p:nvSpPr>
        <p:spPr>
          <a:xfrm flipH="1">
            <a:off x="720000" y="1582246"/>
            <a:ext cx="25014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Mercury is the closest planet to the Sun</a:t>
            </a:r>
            <a:endParaRPr>
              <a:solidFill>
                <a:schemeClr val="dk1"/>
              </a:solidFill>
              <a:latin typeface="Golos Text"/>
              <a:ea typeface="Golos Text"/>
              <a:cs typeface="Golos Text"/>
              <a:sym typeface="Golos Text"/>
            </a:endParaRPr>
          </a:p>
        </p:txBody>
      </p:sp>
      <p:cxnSp>
        <p:nvCxnSpPr>
          <p:cNvPr id="824" name="Google Shape;824;p70"/>
          <p:cNvCxnSpPr>
            <a:stCxn id="813" idx="2"/>
            <a:endCxn id="808" idx="0"/>
          </p:cNvCxnSpPr>
          <p:nvPr/>
        </p:nvCxnSpPr>
        <p:spPr>
          <a:xfrm rot="-5400000">
            <a:off x="3444138" y="2531825"/>
            <a:ext cx="2255700" cy="1166700"/>
          </a:xfrm>
          <a:prstGeom prst="bentConnector5">
            <a:avLst>
              <a:gd fmla="val -10557" name="adj1"/>
              <a:gd fmla="val 50001" name="adj2"/>
              <a:gd fmla="val 110552"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1"/>
          <p:cNvSpPr txBox="1"/>
          <p:nvPr>
            <p:ph type="title"/>
          </p:nvPr>
        </p:nvSpPr>
        <p:spPr>
          <a:xfrm>
            <a:off x="713216" y="541074"/>
            <a:ext cx="44481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30" name="Google Shape;830;p71"/>
          <p:cNvSpPr txBox="1"/>
          <p:nvPr>
            <p:ph idx="1" type="subTitle"/>
          </p:nvPr>
        </p:nvSpPr>
        <p:spPr>
          <a:xfrm>
            <a:off x="713216" y="2298794"/>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SemiBold"/>
                <a:ea typeface="Inter SemiBold"/>
                <a:cs typeface="Inter SemiBold"/>
                <a:sym typeface="Inter SemiBold"/>
              </a:rPr>
              <a:t>DO YOU HAVE ANY QUESTIONS?</a:t>
            </a:r>
            <a:endParaRPr>
              <a:latin typeface="Inter SemiBold"/>
              <a:ea typeface="Inter SemiBold"/>
              <a:cs typeface="Inter SemiBold"/>
              <a:sym typeface="Inter SemiBold"/>
            </a:endParaRPr>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831" name="Google Shape;831;p71"/>
          <p:cNvSpPr txBox="1"/>
          <p:nvPr/>
        </p:nvSpPr>
        <p:spPr>
          <a:xfrm>
            <a:off x="713216" y="4328209"/>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Please keep this slide for attribution</a:t>
            </a:r>
            <a:endParaRPr sz="1200">
              <a:solidFill>
                <a:schemeClr val="dk1"/>
              </a:solidFill>
              <a:latin typeface="Golos Text"/>
              <a:ea typeface="Golos Text"/>
              <a:cs typeface="Golos Text"/>
              <a:sym typeface="Golos Text"/>
            </a:endParaRPr>
          </a:p>
        </p:txBody>
      </p:sp>
      <p:sp>
        <p:nvSpPr>
          <p:cNvPr id="832" name="Google Shape;832;p71"/>
          <p:cNvSpPr/>
          <p:nvPr/>
        </p:nvSpPr>
        <p:spPr>
          <a:xfrm>
            <a:off x="6232598" y="4604001"/>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1"/>
          <p:cNvSpPr/>
          <p:nvPr/>
        </p:nvSpPr>
        <p:spPr>
          <a:xfrm>
            <a:off x="8088725" y="423273"/>
            <a:ext cx="386252" cy="320204"/>
          </a:xfrm>
          <a:custGeom>
            <a:rect b="b" l="l" r="r" t="t"/>
            <a:pathLst>
              <a:path extrusionOk="0" h="9415" w="11357">
                <a:moveTo>
                  <a:pt x="3274" y="1"/>
                </a:moveTo>
                <a:lnTo>
                  <a:pt x="3274" y="1678"/>
                </a:lnTo>
                <a:lnTo>
                  <a:pt x="3274" y="7111"/>
                </a:lnTo>
                <a:lnTo>
                  <a:pt x="3292" y="7146"/>
                </a:lnTo>
                <a:cubicBezTo>
                  <a:pt x="3203" y="7057"/>
                  <a:pt x="3087" y="6977"/>
                  <a:pt x="2962" y="6923"/>
                </a:cubicBezTo>
                <a:cubicBezTo>
                  <a:pt x="2766" y="6843"/>
                  <a:pt x="2561" y="6807"/>
                  <a:pt x="2347" y="6798"/>
                </a:cubicBezTo>
                <a:cubicBezTo>
                  <a:pt x="2318" y="6797"/>
                  <a:pt x="2289" y="6797"/>
                  <a:pt x="2260" y="6797"/>
                </a:cubicBezTo>
                <a:cubicBezTo>
                  <a:pt x="1861" y="6797"/>
                  <a:pt x="1465" y="6909"/>
                  <a:pt x="1125" y="7084"/>
                </a:cubicBezTo>
                <a:cubicBezTo>
                  <a:pt x="759" y="7271"/>
                  <a:pt x="447" y="7557"/>
                  <a:pt x="268" y="7887"/>
                </a:cubicBezTo>
                <a:cubicBezTo>
                  <a:pt x="90" y="8217"/>
                  <a:pt x="0" y="8609"/>
                  <a:pt x="206" y="8931"/>
                </a:cubicBezTo>
                <a:cubicBezTo>
                  <a:pt x="420" y="9252"/>
                  <a:pt x="857" y="9386"/>
                  <a:pt x="1267" y="9412"/>
                </a:cubicBezTo>
                <a:cubicBezTo>
                  <a:pt x="1300" y="9414"/>
                  <a:pt x="1332" y="9414"/>
                  <a:pt x="1365" y="9414"/>
                </a:cubicBezTo>
                <a:cubicBezTo>
                  <a:pt x="1754" y="9414"/>
                  <a:pt x="2152" y="9317"/>
                  <a:pt x="2489" y="9145"/>
                </a:cubicBezTo>
                <a:cubicBezTo>
                  <a:pt x="2855" y="8957"/>
                  <a:pt x="3167" y="8690"/>
                  <a:pt x="3364" y="8351"/>
                </a:cubicBezTo>
                <a:cubicBezTo>
                  <a:pt x="3462" y="8190"/>
                  <a:pt x="3524" y="8012"/>
                  <a:pt x="3542" y="7824"/>
                </a:cubicBezTo>
                <a:cubicBezTo>
                  <a:pt x="3551" y="7735"/>
                  <a:pt x="3542" y="7655"/>
                  <a:pt x="3524" y="7575"/>
                </a:cubicBezTo>
                <a:lnTo>
                  <a:pt x="3533" y="1678"/>
                </a:lnTo>
                <a:lnTo>
                  <a:pt x="11071" y="1678"/>
                </a:lnTo>
                <a:lnTo>
                  <a:pt x="11071" y="6977"/>
                </a:lnTo>
                <a:lnTo>
                  <a:pt x="11089" y="7013"/>
                </a:lnTo>
                <a:cubicBezTo>
                  <a:pt x="11000" y="6923"/>
                  <a:pt x="10893" y="6843"/>
                  <a:pt x="10759" y="6790"/>
                </a:cubicBezTo>
                <a:cubicBezTo>
                  <a:pt x="10572" y="6709"/>
                  <a:pt x="10358" y="6674"/>
                  <a:pt x="10144" y="6665"/>
                </a:cubicBezTo>
                <a:cubicBezTo>
                  <a:pt x="10115" y="6663"/>
                  <a:pt x="10086" y="6663"/>
                  <a:pt x="10057" y="6663"/>
                </a:cubicBezTo>
                <a:cubicBezTo>
                  <a:pt x="9659" y="6663"/>
                  <a:pt x="9271" y="6775"/>
                  <a:pt x="8930" y="6950"/>
                </a:cubicBezTo>
                <a:cubicBezTo>
                  <a:pt x="8556" y="7137"/>
                  <a:pt x="8252" y="7423"/>
                  <a:pt x="8074" y="7753"/>
                </a:cubicBezTo>
                <a:cubicBezTo>
                  <a:pt x="7896" y="8083"/>
                  <a:pt x="7806" y="8476"/>
                  <a:pt x="8012" y="8797"/>
                </a:cubicBezTo>
                <a:cubicBezTo>
                  <a:pt x="8217" y="9118"/>
                  <a:pt x="8663" y="9252"/>
                  <a:pt x="9073" y="9279"/>
                </a:cubicBezTo>
                <a:cubicBezTo>
                  <a:pt x="9106" y="9280"/>
                  <a:pt x="9138" y="9281"/>
                  <a:pt x="9171" y="9281"/>
                </a:cubicBezTo>
                <a:cubicBezTo>
                  <a:pt x="9559" y="9281"/>
                  <a:pt x="9949" y="9184"/>
                  <a:pt x="10286" y="9011"/>
                </a:cubicBezTo>
                <a:cubicBezTo>
                  <a:pt x="10652" y="8824"/>
                  <a:pt x="10973" y="8556"/>
                  <a:pt x="11170" y="8217"/>
                </a:cubicBezTo>
                <a:cubicBezTo>
                  <a:pt x="11259" y="8056"/>
                  <a:pt x="11330" y="7878"/>
                  <a:pt x="11348" y="7691"/>
                </a:cubicBezTo>
                <a:cubicBezTo>
                  <a:pt x="11357" y="7601"/>
                  <a:pt x="11348" y="7521"/>
                  <a:pt x="11330" y="7441"/>
                </a:cubicBezTo>
                <a:lnTo>
                  <a:pt x="11330" y="1678"/>
                </a:lnTo>
                <a:lnTo>
                  <a:pt x="11339" y="1678"/>
                </a:lnTo>
                <a:lnTo>
                  <a:pt x="11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71"/>
          <p:cNvGrpSpPr/>
          <p:nvPr/>
        </p:nvGrpSpPr>
        <p:grpSpPr>
          <a:xfrm>
            <a:off x="838805" y="1677231"/>
            <a:ext cx="387681" cy="387661"/>
            <a:chOff x="266768" y="1721375"/>
            <a:chExt cx="397907" cy="397887"/>
          </a:xfrm>
        </p:grpSpPr>
        <p:sp>
          <p:nvSpPr>
            <p:cNvPr id="835" name="Google Shape;835;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71"/>
          <p:cNvGrpSpPr/>
          <p:nvPr/>
        </p:nvGrpSpPr>
        <p:grpSpPr>
          <a:xfrm>
            <a:off x="2111444" y="1677231"/>
            <a:ext cx="387661" cy="387661"/>
            <a:chOff x="1379798" y="1723250"/>
            <a:chExt cx="397887" cy="397887"/>
          </a:xfrm>
        </p:grpSpPr>
        <p:sp>
          <p:nvSpPr>
            <p:cNvPr id="838" name="Google Shape;838;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71"/>
          <p:cNvGrpSpPr/>
          <p:nvPr/>
        </p:nvGrpSpPr>
        <p:grpSpPr>
          <a:xfrm>
            <a:off x="1475145" y="1677231"/>
            <a:ext cx="387641" cy="387661"/>
            <a:chOff x="864491" y="1723250"/>
            <a:chExt cx="397866" cy="397887"/>
          </a:xfrm>
        </p:grpSpPr>
        <p:sp>
          <p:nvSpPr>
            <p:cNvPr id="843" name="Google Shape;843;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71"/>
          <p:cNvGrpSpPr/>
          <p:nvPr/>
        </p:nvGrpSpPr>
        <p:grpSpPr>
          <a:xfrm>
            <a:off x="2747763" y="1677231"/>
            <a:ext cx="388966" cy="388966"/>
            <a:chOff x="1190625" y="238125"/>
            <a:chExt cx="5235075" cy="5235075"/>
          </a:xfrm>
        </p:grpSpPr>
        <p:sp>
          <p:nvSpPr>
            <p:cNvPr id="847" name="Google Shape;847;p7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9" name="Google Shape;849;p71"/>
          <p:cNvPicPr preferRelativeResize="0"/>
          <p:nvPr>
            <p:ph idx="2" type="pic"/>
          </p:nvPr>
        </p:nvPicPr>
        <p:blipFill rotWithShape="1">
          <a:blip r:embed="rId3">
            <a:alphaModFix/>
          </a:blip>
          <a:srcRect b="0" l="55507" r="9006" t="0"/>
          <a:stretch/>
        </p:blipFill>
        <p:spPr>
          <a:xfrm>
            <a:off x="5884815" y="-20484"/>
            <a:ext cx="3255598" cy="5160600"/>
          </a:xfrm>
          <a:prstGeom prst="rect">
            <a:avLst/>
          </a:prstGeom>
        </p:spPr>
      </p:pic>
      <p:sp>
        <p:nvSpPr>
          <p:cNvPr id="850" name="Google Shape;850;p71"/>
          <p:cNvSpPr/>
          <p:nvPr/>
        </p:nvSpPr>
        <p:spPr>
          <a:xfrm>
            <a:off x="5161335" y="4500976"/>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1"/>
          <p:cNvSpPr/>
          <p:nvPr/>
        </p:nvSpPr>
        <p:spPr>
          <a:xfrm>
            <a:off x="4469687" y="865226"/>
            <a:ext cx="819094" cy="2091344"/>
          </a:xfrm>
          <a:custGeom>
            <a:rect b="b" l="l" r="r" t="t"/>
            <a:pathLst>
              <a:path extrusionOk="0" h="24649" w="9654">
                <a:moveTo>
                  <a:pt x="5833" y="1677"/>
                </a:moveTo>
                <a:cubicBezTo>
                  <a:pt x="5985" y="1677"/>
                  <a:pt x="6134" y="1734"/>
                  <a:pt x="6272" y="1861"/>
                </a:cubicBezTo>
                <a:cubicBezTo>
                  <a:pt x="7084" y="2601"/>
                  <a:pt x="6914" y="4002"/>
                  <a:pt x="6798" y="4501"/>
                </a:cubicBezTo>
                <a:cubicBezTo>
                  <a:pt x="6474" y="5868"/>
                  <a:pt x="5615" y="6988"/>
                  <a:pt x="4632" y="7952"/>
                </a:cubicBezTo>
                <a:lnTo>
                  <a:pt x="4632" y="7952"/>
                </a:lnTo>
                <a:cubicBezTo>
                  <a:pt x="4351" y="6420"/>
                  <a:pt x="4185" y="4985"/>
                  <a:pt x="4283" y="4020"/>
                </a:cubicBezTo>
                <a:cubicBezTo>
                  <a:pt x="4407" y="2830"/>
                  <a:pt x="5151" y="1677"/>
                  <a:pt x="5833" y="1677"/>
                </a:cubicBezTo>
                <a:close/>
                <a:moveTo>
                  <a:pt x="6155" y="13544"/>
                </a:moveTo>
                <a:cubicBezTo>
                  <a:pt x="6871" y="13544"/>
                  <a:pt x="7501" y="13983"/>
                  <a:pt x="7797" y="14502"/>
                </a:cubicBezTo>
                <a:cubicBezTo>
                  <a:pt x="8094" y="15022"/>
                  <a:pt x="8390" y="16761"/>
                  <a:pt x="7163" y="17782"/>
                </a:cubicBezTo>
                <a:lnTo>
                  <a:pt x="7163" y="17782"/>
                </a:lnTo>
                <a:cubicBezTo>
                  <a:pt x="6887" y="16641"/>
                  <a:pt x="6577" y="15708"/>
                  <a:pt x="6468" y="15340"/>
                </a:cubicBezTo>
                <a:cubicBezTo>
                  <a:pt x="6376" y="15035"/>
                  <a:pt x="6187" y="14394"/>
                  <a:pt x="5955" y="13555"/>
                </a:cubicBezTo>
                <a:lnTo>
                  <a:pt x="5955" y="13555"/>
                </a:lnTo>
                <a:cubicBezTo>
                  <a:pt x="6022" y="13547"/>
                  <a:pt x="6089" y="13544"/>
                  <a:pt x="6155" y="13544"/>
                </a:cubicBezTo>
                <a:close/>
                <a:moveTo>
                  <a:pt x="4662" y="10078"/>
                </a:moveTo>
                <a:cubicBezTo>
                  <a:pt x="4874" y="10901"/>
                  <a:pt x="5042" y="11444"/>
                  <a:pt x="5059" y="11531"/>
                </a:cubicBezTo>
                <a:cubicBezTo>
                  <a:pt x="5072" y="11607"/>
                  <a:pt x="5117" y="11798"/>
                  <a:pt x="5181" y="12058"/>
                </a:cubicBezTo>
                <a:lnTo>
                  <a:pt x="5181" y="12058"/>
                </a:lnTo>
                <a:cubicBezTo>
                  <a:pt x="4822" y="12171"/>
                  <a:pt x="4488" y="12346"/>
                  <a:pt x="4202" y="12584"/>
                </a:cubicBezTo>
                <a:cubicBezTo>
                  <a:pt x="3819" y="12896"/>
                  <a:pt x="3480" y="13342"/>
                  <a:pt x="3301" y="13833"/>
                </a:cubicBezTo>
                <a:cubicBezTo>
                  <a:pt x="2820" y="15144"/>
                  <a:pt x="3408" y="16893"/>
                  <a:pt x="4746" y="17267"/>
                </a:cubicBezTo>
                <a:cubicBezTo>
                  <a:pt x="4397" y="16629"/>
                  <a:pt x="3523" y="14275"/>
                  <a:pt x="5584" y="13637"/>
                </a:cubicBezTo>
                <a:lnTo>
                  <a:pt x="5584" y="13637"/>
                </a:lnTo>
                <a:cubicBezTo>
                  <a:pt x="5841" y="14627"/>
                  <a:pt x="6102" y="15615"/>
                  <a:pt x="6138" y="15742"/>
                </a:cubicBezTo>
                <a:cubicBezTo>
                  <a:pt x="6407" y="16630"/>
                  <a:pt x="6616" y="17390"/>
                  <a:pt x="6776" y="18049"/>
                </a:cubicBezTo>
                <a:lnTo>
                  <a:pt x="6776" y="18049"/>
                </a:lnTo>
                <a:cubicBezTo>
                  <a:pt x="6562" y="18170"/>
                  <a:pt x="6315" y="18275"/>
                  <a:pt x="6031" y="18356"/>
                </a:cubicBezTo>
                <a:cubicBezTo>
                  <a:pt x="5792" y="18427"/>
                  <a:pt x="5520" y="18460"/>
                  <a:pt x="5234" y="18460"/>
                </a:cubicBezTo>
                <a:cubicBezTo>
                  <a:pt x="4261" y="18460"/>
                  <a:pt x="3122" y="18071"/>
                  <a:pt x="2543" y="17437"/>
                </a:cubicBezTo>
                <a:cubicBezTo>
                  <a:pt x="0" y="14671"/>
                  <a:pt x="2597" y="12093"/>
                  <a:pt x="2909" y="11718"/>
                </a:cubicBezTo>
                <a:cubicBezTo>
                  <a:pt x="3269" y="11292"/>
                  <a:pt x="3938" y="10771"/>
                  <a:pt x="4662" y="10078"/>
                </a:cubicBezTo>
                <a:close/>
                <a:moveTo>
                  <a:pt x="5973" y="0"/>
                </a:moveTo>
                <a:cubicBezTo>
                  <a:pt x="5418" y="0"/>
                  <a:pt x="4899" y="442"/>
                  <a:pt x="4550" y="897"/>
                </a:cubicBezTo>
                <a:cubicBezTo>
                  <a:pt x="3926" y="1700"/>
                  <a:pt x="3667" y="3475"/>
                  <a:pt x="3721" y="4466"/>
                </a:cubicBezTo>
                <a:cubicBezTo>
                  <a:pt x="3795" y="5809"/>
                  <a:pt x="4012" y="7159"/>
                  <a:pt x="4251" y="8314"/>
                </a:cubicBezTo>
                <a:lnTo>
                  <a:pt x="4251" y="8314"/>
                </a:lnTo>
                <a:cubicBezTo>
                  <a:pt x="4223" y="8339"/>
                  <a:pt x="4195" y="8365"/>
                  <a:pt x="4167" y="8391"/>
                </a:cubicBezTo>
                <a:cubicBezTo>
                  <a:pt x="3034" y="9417"/>
                  <a:pt x="1704" y="10684"/>
                  <a:pt x="973" y="12049"/>
                </a:cubicBezTo>
                <a:cubicBezTo>
                  <a:pt x="170" y="13538"/>
                  <a:pt x="295" y="15983"/>
                  <a:pt x="1446" y="17348"/>
                </a:cubicBezTo>
                <a:cubicBezTo>
                  <a:pt x="1838" y="17812"/>
                  <a:pt x="2828" y="18775"/>
                  <a:pt x="4336" y="18989"/>
                </a:cubicBezTo>
                <a:cubicBezTo>
                  <a:pt x="4585" y="19023"/>
                  <a:pt x="4845" y="19041"/>
                  <a:pt x="5110" y="19041"/>
                </a:cubicBezTo>
                <a:cubicBezTo>
                  <a:pt x="5714" y="19041"/>
                  <a:pt x="6346" y="18949"/>
                  <a:pt x="6936" y="18748"/>
                </a:cubicBezTo>
                <a:lnTo>
                  <a:pt x="6936" y="18748"/>
                </a:lnTo>
                <a:cubicBezTo>
                  <a:pt x="7321" y="20552"/>
                  <a:pt x="7287" y="21498"/>
                  <a:pt x="7164" y="22379"/>
                </a:cubicBezTo>
                <a:cubicBezTo>
                  <a:pt x="7021" y="23370"/>
                  <a:pt x="6050" y="24182"/>
                  <a:pt x="5129" y="24182"/>
                </a:cubicBezTo>
                <a:cubicBezTo>
                  <a:pt x="4675" y="24182"/>
                  <a:pt x="4232" y="23984"/>
                  <a:pt x="3908" y="23512"/>
                </a:cubicBezTo>
                <a:lnTo>
                  <a:pt x="3908" y="23512"/>
                </a:lnTo>
                <a:cubicBezTo>
                  <a:pt x="3924" y="23514"/>
                  <a:pt x="3941" y="23515"/>
                  <a:pt x="3959" y="23515"/>
                </a:cubicBezTo>
                <a:cubicBezTo>
                  <a:pt x="4328" y="23515"/>
                  <a:pt x="5127" y="23086"/>
                  <a:pt x="5059" y="22218"/>
                </a:cubicBezTo>
                <a:cubicBezTo>
                  <a:pt x="4988" y="21372"/>
                  <a:pt x="4433" y="21005"/>
                  <a:pt x="3835" y="21005"/>
                </a:cubicBezTo>
                <a:cubicBezTo>
                  <a:pt x="3601" y="21005"/>
                  <a:pt x="3361" y="21061"/>
                  <a:pt x="3141" y="21166"/>
                </a:cubicBezTo>
                <a:cubicBezTo>
                  <a:pt x="2391" y="21523"/>
                  <a:pt x="2204" y="22593"/>
                  <a:pt x="2695" y="23450"/>
                </a:cubicBezTo>
                <a:cubicBezTo>
                  <a:pt x="3093" y="24144"/>
                  <a:pt x="4128" y="24649"/>
                  <a:pt x="5149" y="24649"/>
                </a:cubicBezTo>
                <a:cubicBezTo>
                  <a:pt x="5544" y="24649"/>
                  <a:pt x="5936" y="24573"/>
                  <a:pt x="6290" y="24404"/>
                </a:cubicBezTo>
                <a:cubicBezTo>
                  <a:pt x="7972" y="23595"/>
                  <a:pt x="7810" y="20871"/>
                  <a:pt x="7343" y="18589"/>
                </a:cubicBezTo>
                <a:lnTo>
                  <a:pt x="7343" y="18589"/>
                </a:lnTo>
                <a:cubicBezTo>
                  <a:pt x="8650" y="18010"/>
                  <a:pt x="9654" y="16841"/>
                  <a:pt x="9519" y="14903"/>
                </a:cubicBezTo>
                <a:cubicBezTo>
                  <a:pt x="9380" y="12907"/>
                  <a:pt x="7765" y="11904"/>
                  <a:pt x="6210" y="11904"/>
                </a:cubicBezTo>
                <a:cubicBezTo>
                  <a:pt x="5981" y="11904"/>
                  <a:pt x="5754" y="11925"/>
                  <a:pt x="5532" y="11969"/>
                </a:cubicBezTo>
                <a:lnTo>
                  <a:pt x="5532" y="11969"/>
                </a:lnTo>
                <a:cubicBezTo>
                  <a:pt x="5353" y="11269"/>
                  <a:pt x="5169" y="10513"/>
                  <a:pt x="4998" y="9746"/>
                </a:cubicBezTo>
                <a:lnTo>
                  <a:pt x="4998" y="9746"/>
                </a:lnTo>
                <a:cubicBezTo>
                  <a:pt x="6550" y="8165"/>
                  <a:pt x="8171" y="5764"/>
                  <a:pt x="7467" y="1816"/>
                </a:cubicBezTo>
                <a:cubicBezTo>
                  <a:pt x="7369" y="1254"/>
                  <a:pt x="7146" y="648"/>
                  <a:pt x="6700" y="282"/>
                </a:cubicBezTo>
                <a:cubicBezTo>
                  <a:pt x="6458" y="83"/>
                  <a:pt x="6212" y="0"/>
                  <a:pt x="5973" y="0"/>
                </a:cubicBezTo>
                <a:close/>
              </a:path>
            </a:pathLst>
          </a:custGeom>
          <a:solidFill>
            <a:srgbClr val="191919">
              <a:alpha val="2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857" name="Google Shape;857;p72"/>
          <p:cNvSpPr txBox="1"/>
          <p:nvPr>
            <p:ph idx="1" type="subTitle"/>
          </p:nvPr>
        </p:nvSpPr>
        <p:spPr>
          <a:xfrm>
            <a:off x="720000" y="1045750"/>
            <a:ext cx="77040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0"/>
              </a:spcBef>
              <a:spcAft>
                <a:spcPts val="0"/>
              </a:spcAft>
              <a:buNone/>
            </a:pPr>
            <a:r>
              <a:rPr b="1" lang="en"/>
              <a:t>PHOTOS:</a:t>
            </a:r>
            <a:endParaRPr b="1"/>
          </a:p>
          <a:p>
            <a:pPr indent="-304800" lvl="0" marL="457200" rtl="0" algn="l">
              <a:spcBef>
                <a:spcPts val="0"/>
              </a:spcBef>
              <a:spcAft>
                <a:spcPts val="0"/>
              </a:spcAft>
              <a:buSzPts val="1200"/>
              <a:buChar char="●"/>
            </a:pPr>
            <a:r>
              <a:rPr lang="en" u="sng">
                <a:solidFill>
                  <a:schemeClr val="hlink"/>
                </a:solidFill>
                <a:hlinkClick r:id="rId3"/>
              </a:rPr>
              <a:t>Full shot senior woman dancing in studio</a:t>
            </a:r>
            <a:endParaRPr/>
          </a:p>
          <a:p>
            <a:pPr indent="-304800" lvl="0" marL="457200" rtl="0" algn="l">
              <a:spcBef>
                <a:spcPts val="0"/>
              </a:spcBef>
              <a:spcAft>
                <a:spcPts val="0"/>
              </a:spcAft>
              <a:buSzPts val="1200"/>
              <a:buChar char="●"/>
            </a:pPr>
            <a:r>
              <a:rPr lang="en" u="sng">
                <a:solidFill>
                  <a:schemeClr val="hlink"/>
                </a:solidFill>
                <a:hlinkClick r:id="rId4"/>
              </a:rPr>
              <a:t>Passionate and </a:t>
            </a:r>
            <a:r>
              <a:rPr lang="en" u="sng">
                <a:solidFill>
                  <a:schemeClr val="hlink"/>
                </a:solidFill>
                <a:hlinkClick r:id="rId5"/>
              </a:rPr>
              <a:t>elegant</a:t>
            </a:r>
            <a:r>
              <a:rPr lang="en" u="sng">
                <a:solidFill>
                  <a:schemeClr val="hlink"/>
                </a:solidFill>
                <a:hlinkClick r:id="rId6"/>
              </a:rPr>
              <a:t> flamenco dancer I</a:t>
            </a:r>
            <a:endParaRPr/>
          </a:p>
          <a:p>
            <a:pPr indent="-304800" lvl="0" marL="457200" rtl="0" algn="l">
              <a:spcBef>
                <a:spcPts val="0"/>
              </a:spcBef>
              <a:spcAft>
                <a:spcPts val="0"/>
              </a:spcAft>
              <a:buSzPts val="1200"/>
              <a:buChar char="●"/>
            </a:pPr>
            <a:r>
              <a:rPr lang="en" u="sng">
                <a:solidFill>
                  <a:schemeClr val="hlink"/>
                </a:solidFill>
                <a:hlinkClick r:id="rId7"/>
              </a:rPr>
              <a:t>Passionate and </a:t>
            </a:r>
            <a:r>
              <a:rPr lang="en" u="sng">
                <a:solidFill>
                  <a:schemeClr val="hlink"/>
                </a:solidFill>
                <a:hlinkClick r:id="rId8"/>
              </a:rPr>
              <a:t>elegant</a:t>
            </a:r>
            <a:r>
              <a:rPr lang="en" u="sng">
                <a:solidFill>
                  <a:schemeClr val="hlink"/>
                </a:solidFill>
                <a:hlinkClick r:id="rId9"/>
              </a:rPr>
              <a:t> flamenco dancer II</a:t>
            </a:r>
            <a:endParaRPr/>
          </a:p>
          <a:p>
            <a:pPr indent="-304800" lvl="0" marL="457200" rtl="0" algn="l">
              <a:spcBef>
                <a:spcPts val="0"/>
              </a:spcBef>
              <a:spcAft>
                <a:spcPts val="0"/>
              </a:spcAft>
              <a:buSzPts val="1200"/>
              <a:buChar char="●"/>
            </a:pPr>
            <a:r>
              <a:rPr lang="en" u="sng">
                <a:solidFill>
                  <a:schemeClr val="hlink"/>
                </a:solidFill>
                <a:hlinkClick r:id="rId10"/>
              </a:rPr>
              <a:t>Passionate and </a:t>
            </a:r>
            <a:r>
              <a:rPr lang="en" u="sng">
                <a:solidFill>
                  <a:schemeClr val="hlink"/>
                </a:solidFill>
                <a:hlinkClick r:id="rId11"/>
              </a:rPr>
              <a:t>elegant</a:t>
            </a:r>
            <a:r>
              <a:rPr lang="en" u="sng">
                <a:solidFill>
                  <a:schemeClr val="hlink"/>
                </a:solidFill>
                <a:hlinkClick r:id="rId12"/>
              </a:rPr>
              <a:t> flamenco dancer III</a:t>
            </a:r>
            <a:endParaRPr/>
          </a:p>
          <a:p>
            <a:pPr indent="-304800" lvl="0" marL="457200" rtl="0" algn="l">
              <a:spcBef>
                <a:spcPts val="0"/>
              </a:spcBef>
              <a:spcAft>
                <a:spcPts val="0"/>
              </a:spcAft>
              <a:buSzPts val="1200"/>
              <a:buChar char="●"/>
            </a:pPr>
            <a:r>
              <a:rPr lang="en" u="sng">
                <a:solidFill>
                  <a:schemeClr val="hlink"/>
                </a:solidFill>
                <a:hlinkClick r:id="rId13"/>
              </a:rPr>
              <a:t>Passionate and elegant flamenco dancer IV</a:t>
            </a:r>
            <a:endParaRPr/>
          </a:p>
          <a:p>
            <a:pPr indent="-304800" lvl="0" marL="457200" rtl="0" algn="l">
              <a:spcBef>
                <a:spcPts val="0"/>
              </a:spcBef>
              <a:spcAft>
                <a:spcPts val="0"/>
              </a:spcAft>
              <a:buSzPts val="1200"/>
              <a:buChar char="●"/>
            </a:pPr>
            <a:r>
              <a:rPr lang="en" u="sng">
                <a:solidFill>
                  <a:schemeClr val="hlink"/>
                </a:solidFill>
                <a:hlinkClick r:id="rId14"/>
              </a:rPr>
              <a:t>Passionate and </a:t>
            </a:r>
            <a:r>
              <a:rPr lang="en" u="sng">
                <a:solidFill>
                  <a:schemeClr val="hlink"/>
                </a:solidFill>
                <a:hlinkClick r:id="rId15"/>
              </a:rPr>
              <a:t>elegant</a:t>
            </a:r>
            <a:r>
              <a:rPr lang="en" u="sng">
                <a:solidFill>
                  <a:schemeClr val="hlink"/>
                </a:solidFill>
                <a:hlinkClick r:id="rId16"/>
              </a:rPr>
              <a:t> flamenco dancer V</a:t>
            </a:r>
            <a:endParaRPr b="1"/>
          </a:p>
          <a:p>
            <a:pPr indent="-304800" lvl="0" marL="457200" rtl="0" algn="l">
              <a:spcBef>
                <a:spcPts val="0"/>
              </a:spcBef>
              <a:spcAft>
                <a:spcPts val="0"/>
              </a:spcAft>
              <a:buSzPts val="1200"/>
              <a:buChar char="●"/>
            </a:pPr>
            <a:r>
              <a:rPr lang="en" u="sng">
                <a:solidFill>
                  <a:schemeClr val="hlink"/>
                </a:solidFill>
                <a:hlinkClick r:id="rId17"/>
              </a:rPr>
              <a:t>Passionate and </a:t>
            </a:r>
            <a:r>
              <a:rPr lang="en" u="sng">
                <a:solidFill>
                  <a:schemeClr val="hlink"/>
                </a:solidFill>
                <a:hlinkClick r:id="rId18"/>
              </a:rPr>
              <a:t>elegant</a:t>
            </a:r>
            <a:r>
              <a:rPr lang="en" u="sng">
                <a:solidFill>
                  <a:schemeClr val="hlink"/>
                </a:solidFill>
                <a:hlinkClick r:id="rId19"/>
              </a:rPr>
              <a:t> flamenco dancer VI</a:t>
            </a:r>
            <a:endParaRPr/>
          </a:p>
          <a:p>
            <a:pPr indent="-304800" lvl="0" marL="457200" rtl="0" algn="l">
              <a:spcBef>
                <a:spcPts val="0"/>
              </a:spcBef>
              <a:spcAft>
                <a:spcPts val="0"/>
              </a:spcAft>
              <a:buSzPts val="1200"/>
              <a:buChar char="●"/>
            </a:pPr>
            <a:r>
              <a:rPr lang="en" u="sng">
                <a:solidFill>
                  <a:schemeClr val="hlink"/>
                </a:solidFill>
                <a:hlinkClick r:id="rId20"/>
              </a:rPr>
              <a:t>Passionate and </a:t>
            </a:r>
            <a:r>
              <a:rPr lang="en" u="sng">
                <a:solidFill>
                  <a:schemeClr val="hlink"/>
                </a:solidFill>
                <a:hlinkClick r:id="rId21"/>
              </a:rPr>
              <a:t>elegant</a:t>
            </a:r>
            <a:r>
              <a:rPr lang="en" u="sng">
                <a:solidFill>
                  <a:schemeClr val="hlink"/>
                </a:solidFill>
                <a:hlinkClick r:id="rId22"/>
              </a:rPr>
              <a:t> flamenco dancer VII</a:t>
            </a:r>
            <a:endParaRPr/>
          </a:p>
          <a:p>
            <a:pPr indent="-304800" lvl="0" marL="457200" rtl="0" algn="l">
              <a:spcBef>
                <a:spcPts val="0"/>
              </a:spcBef>
              <a:spcAft>
                <a:spcPts val="0"/>
              </a:spcAft>
              <a:buSzPts val="1200"/>
              <a:buChar char="●"/>
            </a:pPr>
            <a:r>
              <a:rPr lang="en" u="sng">
                <a:solidFill>
                  <a:schemeClr val="hlink"/>
                </a:solidFill>
                <a:hlinkClick r:id="rId23"/>
              </a:rPr>
              <a:t>Passionate and </a:t>
            </a:r>
            <a:r>
              <a:rPr lang="en" u="sng">
                <a:solidFill>
                  <a:schemeClr val="hlink"/>
                </a:solidFill>
                <a:hlinkClick r:id="rId24"/>
              </a:rPr>
              <a:t>elegant</a:t>
            </a:r>
            <a:r>
              <a:rPr lang="en" u="sng">
                <a:solidFill>
                  <a:schemeClr val="hlink"/>
                </a:solidFill>
                <a:hlinkClick r:id="rId25"/>
              </a:rPr>
              <a:t> flamenco dancer VIII</a:t>
            </a:r>
            <a:endParaRPr/>
          </a:p>
          <a:p>
            <a:pPr indent="-304800" lvl="0" marL="457200" rtl="0" algn="l">
              <a:spcBef>
                <a:spcPts val="0"/>
              </a:spcBef>
              <a:spcAft>
                <a:spcPts val="0"/>
              </a:spcAft>
              <a:buSzPts val="1200"/>
              <a:buChar char="●"/>
            </a:pPr>
            <a:r>
              <a:rPr lang="en" u="sng">
                <a:solidFill>
                  <a:schemeClr val="hlink"/>
                </a:solidFill>
                <a:hlinkClick r:id="rId26"/>
              </a:rPr>
              <a:t>Passionate and </a:t>
            </a:r>
            <a:r>
              <a:rPr lang="en" u="sng">
                <a:solidFill>
                  <a:schemeClr val="hlink"/>
                </a:solidFill>
                <a:hlinkClick r:id="rId27"/>
              </a:rPr>
              <a:t>elegant</a:t>
            </a:r>
            <a:r>
              <a:rPr lang="en" u="sng">
                <a:solidFill>
                  <a:schemeClr val="hlink"/>
                </a:solidFill>
                <a:hlinkClick r:id="rId28"/>
              </a:rPr>
              <a:t> flamenco dancer IX</a:t>
            </a:r>
            <a:endParaRPr/>
          </a:p>
          <a:p>
            <a:pPr indent="-304800" lvl="0" marL="457200" rtl="0" algn="l">
              <a:spcBef>
                <a:spcPts val="0"/>
              </a:spcBef>
              <a:spcAft>
                <a:spcPts val="0"/>
              </a:spcAft>
              <a:buSzPts val="1200"/>
              <a:buChar char="●"/>
            </a:pPr>
            <a:r>
              <a:rPr lang="en" u="sng">
                <a:solidFill>
                  <a:schemeClr val="hlink"/>
                </a:solidFill>
                <a:hlinkClick r:id="rId29"/>
              </a:rPr>
              <a:t>Passionate and </a:t>
            </a:r>
            <a:r>
              <a:rPr lang="en" u="sng">
                <a:solidFill>
                  <a:schemeClr val="hlink"/>
                </a:solidFill>
                <a:hlinkClick r:id="rId30"/>
              </a:rPr>
              <a:t>elegant</a:t>
            </a:r>
            <a:r>
              <a:rPr lang="en" u="sng">
                <a:solidFill>
                  <a:schemeClr val="hlink"/>
                </a:solidFill>
                <a:hlinkClick r:id="rId31"/>
              </a:rPr>
              <a:t> flamenco dancer X</a:t>
            </a:r>
            <a:endParaRPr/>
          </a:p>
          <a:p>
            <a:pPr indent="-304800" lvl="0" marL="457200" rtl="0" algn="l">
              <a:spcBef>
                <a:spcPts val="0"/>
              </a:spcBef>
              <a:spcAft>
                <a:spcPts val="0"/>
              </a:spcAft>
              <a:buSzPts val="1200"/>
              <a:buChar char="●"/>
            </a:pPr>
            <a:r>
              <a:rPr lang="en" u="sng">
                <a:solidFill>
                  <a:schemeClr val="hlink"/>
                </a:solidFill>
                <a:hlinkClick r:id="rId32"/>
              </a:rPr>
              <a:t>Medium shot flamenca looking down XI</a:t>
            </a:r>
            <a:endParaRPr/>
          </a:p>
          <a:p>
            <a:pPr indent="-304800" lvl="0" marL="457200" rtl="0" algn="l">
              <a:spcBef>
                <a:spcPts val="0"/>
              </a:spcBef>
              <a:spcAft>
                <a:spcPts val="0"/>
              </a:spcAft>
              <a:buSzPts val="1200"/>
              <a:buChar char="●"/>
            </a:pPr>
            <a:r>
              <a:rPr lang="en" u="sng">
                <a:solidFill>
                  <a:schemeClr val="hlink"/>
                </a:solidFill>
                <a:hlinkClick r:id="rId33"/>
              </a:rPr>
              <a:t>Passionate and </a:t>
            </a:r>
            <a:r>
              <a:rPr lang="en" u="sng">
                <a:solidFill>
                  <a:schemeClr val="hlink"/>
                </a:solidFill>
                <a:hlinkClick r:id="rId34"/>
              </a:rPr>
              <a:t>elegant</a:t>
            </a:r>
            <a:r>
              <a:rPr lang="en" u="sng">
                <a:solidFill>
                  <a:schemeClr val="hlink"/>
                </a:solidFill>
                <a:hlinkClick r:id="rId35"/>
              </a:rPr>
              <a:t> flamenco dancer XII</a:t>
            </a:r>
            <a:endParaRPr/>
          </a:p>
          <a:p>
            <a:pPr indent="-304800" lvl="0" marL="457200" rtl="0" algn="l">
              <a:spcBef>
                <a:spcPts val="0"/>
              </a:spcBef>
              <a:spcAft>
                <a:spcPts val="0"/>
              </a:spcAft>
              <a:buSzPts val="1200"/>
              <a:buChar char="●"/>
            </a:pPr>
            <a:r>
              <a:rPr lang="en" u="sng">
                <a:solidFill>
                  <a:schemeClr val="hlink"/>
                </a:solidFill>
                <a:hlinkClick r:id="rId36"/>
              </a:rPr>
              <a:t>Passionate and </a:t>
            </a:r>
            <a:r>
              <a:rPr lang="en" u="sng">
                <a:solidFill>
                  <a:schemeClr val="hlink"/>
                </a:solidFill>
                <a:hlinkClick r:id="rId37"/>
              </a:rPr>
              <a:t>elegant</a:t>
            </a:r>
            <a:r>
              <a:rPr lang="en" u="sng">
                <a:solidFill>
                  <a:schemeClr val="hlink"/>
                </a:solidFill>
                <a:hlinkClick r:id="rId38"/>
              </a:rPr>
              <a:t> flamenco dancer XIII</a:t>
            </a:r>
            <a:endParaRPr/>
          </a:p>
          <a:p>
            <a:pPr indent="-304800" lvl="0" marL="457200" rtl="0" algn="l">
              <a:spcBef>
                <a:spcPts val="0"/>
              </a:spcBef>
              <a:spcAft>
                <a:spcPts val="0"/>
              </a:spcAft>
              <a:buSzPts val="1200"/>
              <a:buChar char="●"/>
            </a:pPr>
            <a:r>
              <a:rPr lang="en" u="sng">
                <a:solidFill>
                  <a:schemeClr val="hlink"/>
                </a:solidFill>
                <a:hlinkClick r:id="rId39"/>
              </a:rPr>
              <a:t>Passionate and </a:t>
            </a:r>
            <a:r>
              <a:rPr lang="en" u="sng">
                <a:solidFill>
                  <a:schemeClr val="hlink"/>
                </a:solidFill>
                <a:hlinkClick r:id="rId40"/>
              </a:rPr>
              <a:t>elegant</a:t>
            </a:r>
            <a:r>
              <a:rPr lang="en" u="sng">
                <a:solidFill>
                  <a:schemeClr val="hlink"/>
                </a:solidFill>
                <a:hlinkClick r:id="rId41"/>
              </a:rPr>
              <a:t> flamenco dancer XIV</a:t>
            </a:r>
            <a:endParaRPr/>
          </a:p>
          <a:p>
            <a:pPr indent="-304800" lvl="0" marL="457200" rtl="0" algn="l">
              <a:spcBef>
                <a:spcPts val="0"/>
              </a:spcBef>
              <a:spcAft>
                <a:spcPts val="0"/>
              </a:spcAft>
              <a:buSzPts val="1200"/>
              <a:buChar char="●"/>
            </a:pPr>
            <a:r>
              <a:rPr lang="en" u="sng">
                <a:solidFill>
                  <a:schemeClr val="hlink"/>
                </a:solidFill>
                <a:hlinkClick r:id="rId42"/>
              </a:rPr>
              <a:t>Passionate and </a:t>
            </a:r>
            <a:r>
              <a:rPr lang="en" u="sng">
                <a:solidFill>
                  <a:schemeClr val="hlink"/>
                </a:solidFill>
                <a:hlinkClick r:id="rId43"/>
              </a:rPr>
              <a:t>elegant</a:t>
            </a:r>
            <a:r>
              <a:rPr lang="en" u="sng">
                <a:solidFill>
                  <a:schemeClr val="hlink"/>
                </a:solidFill>
                <a:hlinkClick r:id="rId44"/>
              </a:rPr>
              <a:t> flamenco dancer XV</a:t>
            </a:r>
            <a:endParaRPr/>
          </a:p>
          <a:p>
            <a:pPr indent="-304800" lvl="0" marL="457200" rtl="0" algn="l">
              <a:spcBef>
                <a:spcPts val="0"/>
              </a:spcBef>
              <a:spcAft>
                <a:spcPts val="0"/>
              </a:spcAft>
              <a:buSzPts val="1200"/>
              <a:buChar char="●"/>
            </a:pPr>
            <a:r>
              <a:rPr lang="en" u="sng">
                <a:solidFill>
                  <a:schemeClr val="hlink"/>
                </a:solidFill>
                <a:hlinkClick r:id="rId45"/>
              </a:rPr>
              <a:t>Medium shot flamenco dancer raising hand XVI</a:t>
            </a:r>
            <a:endParaRPr/>
          </a:p>
        </p:txBody>
      </p:sp>
      <p:sp>
        <p:nvSpPr>
          <p:cNvPr id="858" name="Google Shape;858;p72"/>
          <p:cNvSpPr/>
          <p:nvPr/>
        </p:nvSpPr>
        <p:spPr>
          <a:xfrm>
            <a:off x="7206377" y="3338064"/>
            <a:ext cx="361084" cy="358499"/>
          </a:xfrm>
          <a:custGeom>
            <a:rect b="b" l="l" r="r" t="t"/>
            <a:pathLst>
              <a:path extrusionOk="0" h="10541" w="10617">
                <a:moveTo>
                  <a:pt x="10332" y="1562"/>
                </a:moveTo>
                <a:lnTo>
                  <a:pt x="10332" y="2454"/>
                </a:lnTo>
                <a:lnTo>
                  <a:pt x="3302" y="4211"/>
                </a:lnTo>
                <a:lnTo>
                  <a:pt x="3302" y="3346"/>
                </a:lnTo>
                <a:lnTo>
                  <a:pt x="10332" y="1562"/>
                </a:lnTo>
                <a:close/>
                <a:moveTo>
                  <a:pt x="10590" y="1"/>
                </a:moveTo>
                <a:lnTo>
                  <a:pt x="3150" y="1883"/>
                </a:lnTo>
                <a:lnTo>
                  <a:pt x="3061" y="1883"/>
                </a:lnTo>
                <a:lnTo>
                  <a:pt x="3061" y="8386"/>
                </a:lnTo>
                <a:lnTo>
                  <a:pt x="3079" y="8422"/>
                </a:lnTo>
                <a:cubicBezTo>
                  <a:pt x="2990" y="8333"/>
                  <a:pt x="2891" y="8261"/>
                  <a:pt x="2766" y="8217"/>
                </a:cubicBezTo>
                <a:cubicBezTo>
                  <a:pt x="2588" y="8137"/>
                  <a:pt x="2392" y="8101"/>
                  <a:pt x="2196" y="8092"/>
                </a:cubicBezTo>
                <a:cubicBezTo>
                  <a:pt x="2179" y="8092"/>
                  <a:pt x="2162" y="8091"/>
                  <a:pt x="2145" y="8091"/>
                </a:cubicBezTo>
                <a:cubicBezTo>
                  <a:pt x="1761" y="8091"/>
                  <a:pt x="1378" y="8189"/>
                  <a:pt x="1054" y="8360"/>
                </a:cubicBezTo>
                <a:cubicBezTo>
                  <a:pt x="706" y="8538"/>
                  <a:pt x="420" y="8797"/>
                  <a:pt x="251" y="9118"/>
                </a:cubicBezTo>
                <a:cubicBezTo>
                  <a:pt x="81" y="9421"/>
                  <a:pt x="1" y="9787"/>
                  <a:pt x="188" y="10090"/>
                </a:cubicBezTo>
                <a:cubicBezTo>
                  <a:pt x="385" y="10394"/>
                  <a:pt x="804" y="10519"/>
                  <a:pt x="1187" y="10536"/>
                </a:cubicBezTo>
                <a:cubicBezTo>
                  <a:pt x="1231" y="10539"/>
                  <a:pt x="1274" y="10541"/>
                  <a:pt x="1317" y="10541"/>
                </a:cubicBezTo>
                <a:cubicBezTo>
                  <a:pt x="1667" y="10541"/>
                  <a:pt x="2020" y="10446"/>
                  <a:pt x="2329" y="10295"/>
                </a:cubicBezTo>
                <a:cubicBezTo>
                  <a:pt x="2668" y="10117"/>
                  <a:pt x="2963" y="9867"/>
                  <a:pt x="3150" y="9555"/>
                </a:cubicBezTo>
                <a:cubicBezTo>
                  <a:pt x="3239" y="9394"/>
                  <a:pt x="3302" y="9225"/>
                  <a:pt x="3311" y="9055"/>
                </a:cubicBezTo>
                <a:cubicBezTo>
                  <a:pt x="3329" y="8975"/>
                  <a:pt x="3320" y="8895"/>
                  <a:pt x="3302" y="8815"/>
                </a:cubicBezTo>
                <a:lnTo>
                  <a:pt x="3302" y="4559"/>
                </a:lnTo>
                <a:lnTo>
                  <a:pt x="10332" y="2784"/>
                </a:lnTo>
                <a:lnTo>
                  <a:pt x="10332" y="6727"/>
                </a:lnTo>
                <a:lnTo>
                  <a:pt x="10349" y="6763"/>
                </a:lnTo>
                <a:cubicBezTo>
                  <a:pt x="10269" y="6682"/>
                  <a:pt x="10162" y="6611"/>
                  <a:pt x="10037" y="6558"/>
                </a:cubicBezTo>
                <a:cubicBezTo>
                  <a:pt x="9859" y="6486"/>
                  <a:pt x="9662" y="6451"/>
                  <a:pt x="9466" y="6442"/>
                </a:cubicBezTo>
                <a:cubicBezTo>
                  <a:pt x="9437" y="6440"/>
                  <a:pt x="9408" y="6440"/>
                  <a:pt x="9379" y="6440"/>
                </a:cubicBezTo>
                <a:cubicBezTo>
                  <a:pt x="9007" y="6440"/>
                  <a:pt x="8639" y="6543"/>
                  <a:pt x="8324" y="6700"/>
                </a:cubicBezTo>
                <a:cubicBezTo>
                  <a:pt x="7976" y="6879"/>
                  <a:pt x="7691" y="7146"/>
                  <a:pt x="7521" y="7459"/>
                </a:cubicBezTo>
                <a:cubicBezTo>
                  <a:pt x="7361" y="7762"/>
                  <a:pt x="7272" y="8137"/>
                  <a:pt x="7459" y="8440"/>
                </a:cubicBezTo>
                <a:cubicBezTo>
                  <a:pt x="7655" y="8734"/>
                  <a:pt x="8075" y="8859"/>
                  <a:pt x="8458" y="8886"/>
                </a:cubicBezTo>
                <a:cubicBezTo>
                  <a:pt x="8491" y="8887"/>
                  <a:pt x="8524" y="8888"/>
                  <a:pt x="8557" y="8888"/>
                </a:cubicBezTo>
                <a:cubicBezTo>
                  <a:pt x="8918" y="8888"/>
                  <a:pt x="9281" y="8800"/>
                  <a:pt x="9600" y="8636"/>
                </a:cubicBezTo>
                <a:cubicBezTo>
                  <a:pt x="9939" y="8458"/>
                  <a:pt x="10242" y="8208"/>
                  <a:pt x="10421" y="7896"/>
                </a:cubicBezTo>
                <a:cubicBezTo>
                  <a:pt x="10510" y="7744"/>
                  <a:pt x="10572" y="7575"/>
                  <a:pt x="10590" y="7396"/>
                </a:cubicBezTo>
                <a:cubicBezTo>
                  <a:pt x="10599" y="7316"/>
                  <a:pt x="10590" y="7236"/>
                  <a:pt x="10572" y="7164"/>
                </a:cubicBezTo>
                <a:lnTo>
                  <a:pt x="10572" y="2722"/>
                </a:lnTo>
                <a:lnTo>
                  <a:pt x="10617" y="2713"/>
                </a:lnTo>
                <a:lnTo>
                  <a:pt x="10617" y="2383"/>
                </a:lnTo>
                <a:lnTo>
                  <a:pt x="10572" y="2391"/>
                </a:lnTo>
                <a:lnTo>
                  <a:pt x="10572" y="1499"/>
                </a:lnTo>
                <a:lnTo>
                  <a:pt x="10590" y="1499"/>
                </a:lnTo>
                <a:lnTo>
                  <a:pt x="10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2"/>
          <p:cNvSpPr/>
          <p:nvPr/>
        </p:nvSpPr>
        <p:spPr>
          <a:xfrm>
            <a:off x="5939916" y="2290183"/>
            <a:ext cx="572558" cy="291296"/>
          </a:xfrm>
          <a:custGeom>
            <a:rect b="b" l="l" r="r" t="t"/>
            <a:pathLst>
              <a:path extrusionOk="0" h="8565" w="16835">
                <a:moveTo>
                  <a:pt x="9832" y="1356"/>
                </a:moveTo>
                <a:lnTo>
                  <a:pt x="9832" y="2186"/>
                </a:lnTo>
                <a:lnTo>
                  <a:pt x="3301" y="2186"/>
                </a:lnTo>
                <a:lnTo>
                  <a:pt x="3301" y="1356"/>
                </a:lnTo>
                <a:close/>
                <a:moveTo>
                  <a:pt x="16594" y="1356"/>
                </a:moveTo>
                <a:lnTo>
                  <a:pt x="16594" y="2186"/>
                </a:lnTo>
                <a:lnTo>
                  <a:pt x="10072" y="2186"/>
                </a:lnTo>
                <a:lnTo>
                  <a:pt x="10072" y="1356"/>
                </a:lnTo>
                <a:close/>
                <a:moveTo>
                  <a:pt x="3060" y="0"/>
                </a:moveTo>
                <a:lnTo>
                  <a:pt x="3060" y="6414"/>
                </a:lnTo>
                <a:cubicBezTo>
                  <a:pt x="2980" y="6316"/>
                  <a:pt x="2855" y="6245"/>
                  <a:pt x="2730" y="6200"/>
                </a:cubicBezTo>
                <a:cubicBezTo>
                  <a:pt x="2552" y="6129"/>
                  <a:pt x="2347" y="6102"/>
                  <a:pt x="2151" y="6093"/>
                </a:cubicBezTo>
                <a:cubicBezTo>
                  <a:pt x="1749" y="6093"/>
                  <a:pt x="1357" y="6209"/>
                  <a:pt x="1018" y="6387"/>
                </a:cubicBezTo>
                <a:cubicBezTo>
                  <a:pt x="679" y="6575"/>
                  <a:pt x="393" y="6851"/>
                  <a:pt x="241" y="7164"/>
                </a:cubicBezTo>
                <a:cubicBezTo>
                  <a:pt x="81" y="7476"/>
                  <a:pt x="1" y="7850"/>
                  <a:pt x="206" y="8145"/>
                </a:cubicBezTo>
                <a:cubicBezTo>
                  <a:pt x="411" y="8439"/>
                  <a:pt x="821" y="8555"/>
                  <a:pt x="1214" y="8564"/>
                </a:cubicBezTo>
                <a:cubicBezTo>
                  <a:pt x="1229" y="8565"/>
                  <a:pt x="1244" y="8565"/>
                  <a:pt x="1259" y="8565"/>
                </a:cubicBezTo>
                <a:cubicBezTo>
                  <a:pt x="1637" y="8565"/>
                  <a:pt x="2021" y="8459"/>
                  <a:pt x="2347" y="8288"/>
                </a:cubicBezTo>
                <a:cubicBezTo>
                  <a:pt x="2686" y="8100"/>
                  <a:pt x="2971" y="7842"/>
                  <a:pt x="3150" y="7520"/>
                </a:cubicBezTo>
                <a:cubicBezTo>
                  <a:pt x="3230" y="7369"/>
                  <a:pt x="3292" y="7190"/>
                  <a:pt x="3301" y="7021"/>
                </a:cubicBezTo>
                <a:cubicBezTo>
                  <a:pt x="3301" y="7006"/>
                  <a:pt x="3301" y="6984"/>
                  <a:pt x="3301" y="6967"/>
                </a:cubicBezTo>
                <a:lnTo>
                  <a:pt x="3301" y="2498"/>
                </a:lnTo>
                <a:lnTo>
                  <a:pt x="9832" y="2498"/>
                </a:lnTo>
                <a:lnTo>
                  <a:pt x="9832" y="6414"/>
                </a:lnTo>
                <a:cubicBezTo>
                  <a:pt x="9742" y="6316"/>
                  <a:pt x="9626" y="6245"/>
                  <a:pt x="9501" y="6200"/>
                </a:cubicBezTo>
                <a:cubicBezTo>
                  <a:pt x="9314" y="6129"/>
                  <a:pt x="9118" y="6102"/>
                  <a:pt x="8922" y="6093"/>
                </a:cubicBezTo>
                <a:cubicBezTo>
                  <a:pt x="8520" y="6093"/>
                  <a:pt x="8119" y="6209"/>
                  <a:pt x="7780" y="6387"/>
                </a:cubicBezTo>
                <a:cubicBezTo>
                  <a:pt x="7441" y="6575"/>
                  <a:pt x="7164" y="6851"/>
                  <a:pt x="7004" y="7164"/>
                </a:cubicBezTo>
                <a:cubicBezTo>
                  <a:pt x="6843" y="7476"/>
                  <a:pt x="6772" y="7850"/>
                  <a:pt x="6968" y="8145"/>
                </a:cubicBezTo>
                <a:cubicBezTo>
                  <a:pt x="7173" y="8439"/>
                  <a:pt x="7592" y="8555"/>
                  <a:pt x="7976" y="8564"/>
                </a:cubicBezTo>
                <a:cubicBezTo>
                  <a:pt x="7992" y="8565"/>
                  <a:pt x="8007" y="8565"/>
                  <a:pt x="8023" y="8565"/>
                </a:cubicBezTo>
                <a:cubicBezTo>
                  <a:pt x="8408" y="8565"/>
                  <a:pt x="8783" y="8459"/>
                  <a:pt x="9109" y="8288"/>
                </a:cubicBezTo>
                <a:cubicBezTo>
                  <a:pt x="9448" y="8100"/>
                  <a:pt x="9742" y="7842"/>
                  <a:pt x="9912" y="7520"/>
                </a:cubicBezTo>
                <a:cubicBezTo>
                  <a:pt x="10001" y="7369"/>
                  <a:pt x="10055" y="7190"/>
                  <a:pt x="10063" y="7021"/>
                </a:cubicBezTo>
                <a:cubicBezTo>
                  <a:pt x="10072" y="7003"/>
                  <a:pt x="10063" y="6976"/>
                  <a:pt x="10063" y="6958"/>
                </a:cubicBezTo>
                <a:lnTo>
                  <a:pt x="10063" y="6958"/>
                </a:lnTo>
                <a:lnTo>
                  <a:pt x="10072" y="6967"/>
                </a:lnTo>
                <a:lnTo>
                  <a:pt x="10072" y="2498"/>
                </a:lnTo>
                <a:lnTo>
                  <a:pt x="16594" y="2498"/>
                </a:lnTo>
                <a:lnTo>
                  <a:pt x="16594" y="6414"/>
                </a:lnTo>
                <a:cubicBezTo>
                  <a:pt x="16513" y="6316"/>
                  <a:pt x="16397" y="6245"/>
                  <a:pt x="16264" y="6200"/>
                </a:cubicBezTo>
                <a:cubicBezTo>
                  <a:pt x="16085" y="6129"/>
                  <a:pt x="15880" y="6102"/>
                  <a:pt x="15684" y="6093"/>
                </a:cubicBezTo>
                <a:cubicBezTo>
                  <a:pt x="15282" y="6093"/>
                  <a:pt x="14890" y="6209"/>
                  <a:pt x="14551" y="6387"/>
                </a:cubicBezTo>
                <a:cubicBezTo>
                  <a:pt x="14212" y="6575"/>
                  <a:pt x="13935" y="6851"/>
                  <a:pt x="13775" y="7164"/>
                </a:cubicBezTo>
                <a:cubicBezTo>
                  <a:pt x="13614" y="7476"/>
                  <a:pt x="13534" y="7850"/>
                  <a:pt x="13739" y="8145"/>
                </a:cubicBezTo>
                <a:cubicBezTo>
                  <a:pt x="13944" y="8439"/>
                  <a:pt x="14363" y="8555"/>
                  <a:pt x="14747" y="8564"/>
                </a:cubicBezTo>
                <a:cubicBezTo>
                  <a:pt x="14762" y="8565"/>
                  <a:pt x="14777" y="8565"/>
                  <a:pt x="14793" y="8565"/>
                </a:cubicBezTo>
                <a:cubicBezTo>
                  <a:pt x="15171" y="8565"/>
                  <a:pt x="15554" y="8459"/>
                  <a:pt x="15880" y="8288"/>
                </a:cubicBezTo>
                <a:cubicBezTo>
                  <a:pt x="16219" y="8100"/>
                  <a:pt x="16504" y="7842"/>
                  <a:pt x="16683" y="7520"/>
                </a:cubicBezTo>
                <a:cubicBezTo>
                  <a:pt x="16763" y="7369"/>
                  <a:pt x="16826" y="7190"/>
                  <a:pt x="16835" y="7021"/>
                </a:cubicBezTo>
                <a:cubicBezTo>
                  <a:pt x="16835" y="7006"/>
                  <a:pt x="16835" y="6984"/>
                  <a:pt x="16835" y="6967"/>
                </a:cubicBezTo>
                <a:lnTo>
                  <a:pt x="168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865" name="Google Shape;865;p73"/>
          <p:cNvSpPr txBox="1"/>
          <p:nvPr>
            <p:ph idx="1" type="subTitle"/>
          </p:nvPr>
        </p:nvSpPr>
        <p:spPr>
          <a:xfrm>
            <a:off x="720000" y="1045750"/>
            <a:ext cx="3767100" cy="35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these websites:</a:t>
            </a:r>
            <a:endParaRPr/>
          </a:p>
          <a:p>
            <a:pPr indent="0" lvl="0" marL="0" rtl="0" algn="l">
              <a:spcBef>
                <a:spcPts val="1000"/>
              </a:spcBef>
              <a:spcAft>
                <a:spcPts val="0"/>
              </a:spcAft>
              <a:buNone/>
            </a:pPr>
            <a:r>
              <a:rPr b="1" lang="en"/>
              <a:t>PHOTOS:</a:t>
            </a:r>
            <a:endParaRPr b="1"/>
          </a:p>
          <a:p>
            <a:pPr indent="-304800" lvl="0" marL="457200" rtl="0" algn="l">
              <a:spcBef>
                <a:spcPts val="0"/>
              </a:spcBef>
              <a:spcAft>
                <a:spcPts val="0"/>
              </a:spcAft>
              <a:buSzPts val="1200"/>
              <a:buChar char="●"/>
            </a:pPr>
            <a:r>
              <a:rPr lang="en" u="sng">
                <a:solidFill>
                  <a:schemeClr val="hlink"/>
                </a:solidFill>
                <a:hlinkClick r:id="rId3"/>
              </a:rPr>
              <a:t>Minimalist artist with guitar and black curtains</a:t>
            </a:r>
            <a:endParaRPr/>
          </a:p>
          <a:p>
            <a:pPr indent="-304800" lvl="0" marL="457200" rtl="0" algn="l">
              <a:spcBef>
                <a:spcPts val="0"/>
              </a:spcBef>
              <a:spcAft>
                <a:spcPts val="0"/>
              </a:spcAft>
              <a:buSzPts val="1200"/>
              <a:buChar char="●"/>
            </a:pPr>
            <a:r>
              <a:rPr lang="en" u="sng">
                <a:solidFill>
                  <a:schemeClr val="hlink"/>
                </a:solidFill>
                <a:hlinkClick r:id="rId4"/>
              </a:rPr>
              <a:t>Black and white young woman looking down</a:t>
            </a:r>
            <a:endParaRPr/>
          </a:p>
          <a:p>
            <a:pPr indent="-304800" lvl="0" marL="457200" rtl="0" algn="l">
              <a:spcBef>
                <a:spcPts val="0"/>
              </a:spcBef>
              <a:spcAft>
                <a:spcPts val="0"/>
              </a:spcAft>
              <a:buSzPts val="1200"/>
              <a:buChar char="●"/>
            </a:pPr>
            <a:r>
              <a:rPr lang="en" u="sng">
                <a:solidFill>
                  <a:schemeClr val="hlink"/>
                </a:solidFill>
                <a:hlinkClick r:id="rId5"/>
              </a:rPr>
              <a:t>Front view senior woman dancing in studio</a:t>
            </a:r>
            <a:endParaRPr/>
          </a:p>
          <a:p>
            <a:pPr indent="-304800" lvl="0" marL="457200" rtl="0" algn="l">
              <a:spcBef>
                <a:spcPts val="0"/>
              </a:spcBef>
              <a:spcAft>
                <a:spcPts val="0"/>
              </a:spcAft>
              <a:buSzPts val="1200"/>
              <a:buChar char="●"/>
            </a:pPr>
            <a:r>
              <a:rPr lang="en" u="sng">
                <a:solidFill>
                  <a:schemeClr val="hlink"/>
                </a:solidFill>
                <a:hlinkClick r:id="rId6"/>
              </a:rPr>
              <a:t>Close-up flamenco woman dancer</a:t>
            </a:r>
            <a:endParaRPr/>
          </a:p>
          <a:p>
            <a:pPr indent="-304800" lvl="0" marL="457200" rtl="0" algn="l">
              <a:spcBef>
                <a:spcPts val="0"/>
              </a:spcBef>
              <a:spcAft>
                <a:spcPts val="0"/>
              </a:spcAft>
              <a:buSzPts val="1200"/>
              <a:buChar char="●"/>
            </a:pPr>
            <a:r>
              <a:rPr lang="en" u="sng">
                <a:solidFill>
                  <a:schemeClr val="hlink"/>
                </a:solidFill>
                <a:hlinkClick r:id="rId7"/>
              </a:rPr>
              <a:t>Artistic concept of musician hugging the classical guitar</a:t>
            </a:r>
            <a:endParaRPr/>
          </a:p>
          <a:p>
            <a:pPr indent="-304800" lvl="0" marL="457200" rtl="0" algn="l">
              <a:spcBef>
                <a:spcPts val="0"/>
              </a:spcBef>
              <a:spcAft>
                <a:spcPts val="0"/>
              </a:spcAft>
              <a:buSzPts val="1200"/>
              <a:buChar char="●"/>
            </a:pPr>
            <a:r>
              <a:rPr lang="en" u="sng">
                <a:solidFill>
                  <a:schemeClr val="hlink"/>
                </a:solidFill>
                <a:hlinkClick r:id="rId8"/>
              </a:rPr>
              <a:t>Passionate and elgant flamenco dancer</a:t>
            </a:r>
            <a:endParaRPr/>
          </a:p>
          <a:p>
            <a:pPr indent="-304800" lvl="0" marL="457200" rtl="0" algn="l">
              <a:spcBef>
                <a:spcPts val="0"/>
              </a:spcBef>
              <a:spcAft>
                <a:spcPts val="0"/>
              </a:spcAft>
              <a:buSzPts val="1200"/>
              <a:buChar char="●"/>
            </a:pPr>
            <a:r>
              <a:rPr lang="en" u="sng">
                <a:solidFill>
                  <a:schemeClr val="hlink"/>
                </a:solidFill>
                <a:hlinkClick r:id="rId9"/>
              </a:rPr>
              <a:t>Medium shot flamenco dancer raising hand</a:t>
            </a:r>
            <a:endParaRPr/>
          </a:p>
          <a:p>
            <a:pPr indent="-304800" lvl="0" marL="457200" rtl="0" algn="l">
              <a:spcBef>
                <a:spcPts val="0"/>
              </a:spcBef>
              <a:spcAft>
                <a:spcPts val="0"/>
              </a:spcAft>
              <a:buSzPts val="1200"/>
              <a:buChar char="●"/>
            </a:pPr>
            <a:r>
              <a:rPr lang="en" u="sng">
                <a:solidFill>
                  <a:schemeClr val="hlink"/>
                </a:solidFill>
                <a:hlinkClick r:id="rId10"/>
              </a:rPr>
              <a:t>Black and white flamenco dancer posing</a:t>
            </a:r>
            <a:endParaRPr/>
          </a:p>
          <a:p>
            <a:pPr indent="-304800" lvl="0" marL="457200" rtl="0" algn="l">
              <a:spcBef>
                <a:spcPts val="0"/>
              </a:spcBef>
              <a:spcAft>
                <a:spcPts val="0"/>
              </a:spcAft>
              <a:buSzPts val="1200"/>
              <a:buChar char="●"/>
            </a:pPr>
            <a:r>
              <a:rPr lang="en" u="sng">
                <a:solidFill>
                  <a:schemeClr val="hlink"/>
                </a:solidFill>
                <a:hlinkClick r:id="rId11"/>
              </a:rPr>
              <a:t>Close-up flamenca woman moving hands</a:t>
            </a:r>
            <a:endParaRPr/>
          </a:p>
          <a:p>
            <a:pPr indent="-304800" lvl="0" marL="457200" rtl="0" algn="l">
              <a:spcBef>
                <a:spcPts val="0"/>
              </a:spcBef>
              <a:spcAft>
                <a:spcPts val="0"/>
              </a:spcAft>
              <a:buSzPts val="1200"/>
              <a:buChar char="●"/>
            </a:pPr>
            <a:r>
              <a:rPr lang="en" u="sng">
                <a:solidFill>
                  <a:schemeClr val="hlink"/>
                </a:solidFill>
                <a:hlinkClick r:id="rId12"/>
              </a:rPr>
              <a:t>Passionate and elegant flamenco dancer</a:t>
            </a:r>
            <a:endParaRPr/>
          </a:p>
        </p:txBody>
      </p:sp>
      <p:sp>
        <p:nvSpPr>
          <p:cNvPr id="866" name="Google Shape;866;p73"/>
          <p:cNvSpPr txBox="1"/>
          <p:nvPr>
            <p:ph idx="2" type="subTitle"/>
          </p:nvPr>
        </p:nvSpPr>
        <p:spPr>
          <a:xfrm>
            <a:off x="4656900" y="1045750"/>
            <a:ext cx="3767100" cy="3558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u="sng">
                <a:solidFill>
                  <a:schemeClr val="hlink"/>
                </a:solidFill>
                <a:hlinkClick r:id="rId13"/>
              </a:rPr>
              <a:t>Minimalist artist with guitar and black curtains</a:t>
            </a:r>
            <a:endParaRPr/>
          </a:p>
          <a:p>
            <a:pPr indent="-304800" lvl="0" marL="457200" rtl="0" algn="l">
              <a:spcBef>
                <a:spcPts val="0"/>
              </a:spcBef>
              <a:spcAft>
                <a:spcPts val="0"/>
              </a:spcAft>
              <a:buSzPts val="1200"/>
              <a:buChar char="●"/>
            </a:pPr>
            <a:r>
              <a:rPr lang="en" u="sng">
                <a:solidFill>
                  <a:schemeClr val="hlink"/>
                </a:solidFill>
                <a:hlinkClick r:id="rId14"/>
              </a:rPr>
              <a:t>Musician man indoors playing  classical guitar</a:t>
            </a:r>
            <a:endParaRPr/>
          </a:p>
          <a:p>
            <a:pPr indent="-304800" lvl="0" marL="457200" rtl="0" algn="l">
              <a:spcBef>
                <a:spcPts val="0"/>
              </a:spcBef>
              <a:spcAft>
                <a:spcPts val="0"/>
              </a:spcAft>
              <a:buSzPts val="1200"/>
              <a:buChar char="●"/>
            </a:pPr>
            <a:r>
              <a:rPr lang="en" u="sng">
                <a:solidFill>
                  <a:schemeClr val="hlink"/>
                </a:solidFill>
                <a:hlinkClick r:id="rId15"/>
              </a:rPr>
              <a:t>Portrait of flamenca woman with copy space</a:t>
            </a:r>
            <a:endParaRPr/>
          </a:p>
          <a:p>
            <a:pPr indent="-304800" lvl="0" marL="457200" rtl="0" algn="l">
              <a:spcBef>
                <a:spcPts val="0"/>
              </a:spcBef>
              <a:spcAft>
                <a:spcPts val="0"/>
              </a:spcAft>
              <a:buSzPts val="1200"/>
              <a:buChar char="●"/>
            </a:pPr>
            <a:r>
              <a:rPr lang="en" u="sng">
                <a:solidFill>
                  <a:schemeClr val="hlink"/>
                </a:solidFill>
                <a:hlinkClick r:id="rId16"/>
              </a:rPr>
              <a:t>Front view of flamenca dancing on a black background</a:t>
            </a:r>
            <a:endParaRPr/>
          </a:p>
          <a:p>
            <a:pPr indent="-304800" lvl="0" marL="457200" rtl="0" algn="l">
              <a:spcBef>
                <a:spcPts val="0"/>
              </a:spcBef>
              <a:spcAft>
                <a:spcPts val="0"/>
              </a:spcAft>
              <a:buSzPts val="1200"/>
              <a:buChar char="●"/>
            </a:pPr>
            <a:r>
              <a:rPr lang="en" u="sng">
                <a:solidFill>
                  <a:schemeClr val="hlink"/>
                </a:solidFill>
                <a:hlinkClick r:id="rId17"/>
              </a:rPr>
              <a:t>Full shot senior woman dancing in studio</a:t>
            </a:r>
            <a:endParaRPr/>
          </a:p>
          <a:p>
            <a:pPr indent="-304800" lvl="0" marL="457200" rtl="0" algn="l">
              <a:spcBef>
                <a:spcPts val="0"/>
              </a:spcBef>
              <a:spcAft>
                <a:spcPts val="0"/>
              </a:spcAft>
              <a:buSzPts val="1200"/>
              <a:buChar char="●"/>
            </a:pPr>
            <a:r>
              <a:rPr lang="en" u="sng">
                <a:solidFill>
                  <a:schemeClr val="hlink"/>
                </a:solidFill>
                <a:hlinkClick r:id="rId18"/>
              </a:rPr>
              <a:t>Front view senior woman dancing in studio</a:t>
            </a:r>
            <a:endParaRPr/>
          </a:p>
          <a:p>
            <a:pPr indent="-304800" lvl="0" marL="457200" rtl="0" algn="l">
              <a:spcBef>
                <a:spcPts val="0"/>
              </a:spcBef>
              <a:spcAft>
                <a:spcPts val="0"/>
              </a:spcAft>
              <a:buSzPts val="1200"/>
              <a:buChar char="●"/>
            </a:pPr>
            <a:r>
              <a:rPr lang="en" u="sng">
                <a:solidFill>
                  <a:schemeClr val="hlink"/>
                </a:solidFill>
                <a:hlinkClick r:id="rId19"/>
              </a:rPr>
              <a:t>Portrait of woman expressing body language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20"/>
              </a:rPr>
              <a:t>Flat design indie music instagram posts</a:t>
            </a:r>
            <a:endParaRPr/>
          </a:p>
          <a:p>
            <a:pPr indent="-304800" lvl="0" marL="457200" rtl="0" algn="l">
              <a:spcBef>
                <a:spcPts val="0"/>
              </a:spcBef>
              <a:spcAft>
                <a:spcPts val="0"/>
              </a:spcAft>
              <a:buSzPts val="1200"/>
              <a:buChar char="●"/>
            </a:pPr>
            <a:r>
              <a:rPr lang="en" u="sng">
                <a:solidFill>
                  <a:schemeClr val="hlink"/>
                </a:solidFill>
                <a:hlinkClick r:id="rId21"/>
              </a:rPr>
              <a:t>Music day instagram stories template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0" name="Shape 870"/>
        <p:cNvGrpSpPr/>
        <p:nvPr/>
      </p:nvGrpSpPr>
      <p:grpSpPr>
        <a:xfrm>
          <a:off x="0" y="0"/>
          <a:ext cx="0" cy="0"/>
          <a:chOff x="0" y="0"/>
          <a:chExt cx="0" cy="0"/>
        </a:xfrm>
      </p:grpSpPr>
      <p:sp>
        <p:nvSpPr>
          <p:cNvPr id="871" name="Google Shape;871;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872" name="Google Shape;872;p74"/>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6" name="Shape 876"/>
        <p:cNvGrpSpPr/>
        <p:nvPr/>
      </p:nvGrpSpPr>
      <p:grpSpPr>
        <a:xfrm>
          <a:off x="0" y="0"/>
          <a:ext cx="0" cy="0"/>
          <a:chOff x="0" y="0"/>
          <a:chExt cx="0" cy="0"/>
        </a:xfrm>
      </p:grpSpPr>
      <p:sp>
        <p:nvSpPr>
          <p:cNvPr id="877" name="Google Shape;877;p75"/>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878" name="Google Shape;878;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3794850" y="1632625"/>
            <a:ext cx="3871500" cy="10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349" name="Google Shape;349;p40"/>
          <p:cNvSpPr txBox="1"/>
          <p:nvPr>
            <p:ph idx="1" type="subTitle"/>
          </p:nvPr>
        </p:nvSpPr>
        <p:spPr>
          <a:xfrm>
            <a:off x="3794850" y="2591375"/>
            <a:ext cx="3871500" cy="9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introduce yourself, write your email…</a:t>
            </a:r>
            <a:endParaRPr/>
          </a:p>
        </p:txBody>
      </p:sp>
      <p:pic>
        <p:nvPicPr>
          <p:cNvPr id="350" name="Google Shape;350;p40"/>
          <p:cNvPicPr preferRelativeResize="0"/>
          <p:nvPr>
            <p:ph idx="2" type="pic"/>
          </p:nvPr>
        </p:nvPicPr>
        <p:blipFill rotWithShape="1">
          <a:blip r:embed="rId3">
            <a:alphaModFix/>
          </a:blip>
          <a:srcRect b="0" l="5347" r="0" t="0"/>
          <a:stretch/>
        </p:blipFill>
        <p:spPr>
          <a:xfrm flipH="1">
            <a:off x="0" y="-8550"/>
            <a:ext cx="3255600" cy="5160602"/>
          </a:xfrm>
          <a:prstGeom prst="rect">
            <a:avLst/>
          </a:prstGeom>
          <a:noFill/>
        </p:spPr>
      </p:pic>
      <p:sp>
        <p:nvSpPr>
          <p:cNvPr id="351" name="Google Shape;351;p40"/>
          <p:cNvSpPr/>
          <p:nvPr/>
        </p:nvSpPr>
        <p:spPr>
          <a:xfrm>
            <a:off x="7611675" y="539501"/>
            <a:ext cx="819094" cy="2091344"/>
          </a:xfrm>
          <a:custGeom>
            <a:rect b="b" l="l" r="r" t="t"/>
            <a:pathLst>
              <a:path extrusionOk="0" h="24649" w="9654">
                <a:moveTo>
                  <a:pt x="5833" y="1677"/>
                </a:moveTo>
                <a:cubicBezTo>
                  <a:pt x="5985" y="1677"/>
                  <a:pt x="6134" y="1734"/>
                  <a:pt x="6272" y="1861"/>
                </a:cubicBezTo>
                <a:cubicBezTo>
                  <a:pt x="7084" y="2601"/>
                  <a:pt x="6914" y="4002"/>
                  <a:pt x="6798" y="4501"/>
                </a:cubicBezTo>
                <a:cubicBezTo>
                  <a:pt x="6474" y="5868"/>
                  <a:pt x="5615" y="6988"/>
                  <a:pt x="4632" y="7952"/>
                </a:cubicBezTo>
                <a:lnTo>
                  <a:pt x="4632" y="7952"/>
                </a:lnTo>
                <a:cubicBezTo>
                  <a:pt x="4351" y="6420"/>
                  <a:pt x="4185" y="4985"/>
                  <a:pt x="4283" y="4020"/>
                </a:cubicBezTo>
                <a:cubicBezTo>
                  <a:pt x="4407" y="2830"/>
                  <a:pt x="5151" y="1677"/>
                  <a:pt x="5833" y="1677"/>
                </a:cubicBezTo>
                <a:close/>
                <a:moveTo>
                  <a:pt x="6155" y="13544"/>
                </a:moveTo>
                <a:cubicBezTo>
                  <a:pt x="6871" y="13544"/>
                  <a:pt x="7501" y="13983"/>
                  <a:pt x="7797" y="14502"/>
                </a:cubicBezTo>
                <a:cubicBezTo>
                  <a:pt x="8094" y="15022"/>
                  <a:pt x="8390" y="16761"/>
                  <a:pt x="7163" y="17782"/>
                </a:cubicBezTo>
                <a:lnTo>
                  <a:pt x="7163" y="17782"/>
                </a:lnTo>
                <a:cubicBezTo>
                  <a:pt x="6887" y="16641"/>
                  <a:pt x="6577" y="15708"/>
                  <a:pt x="6468" y="15340"/>
                </a:cubicBezTo>
                <a:cubicBezTo>
                  <a:pt x="6376" y="15035"/>
                  <a:pt x="6187" y="14394"/>
                  <a:pt x="5955" y="13555"/>
                </a:cubicBezTo>
                <a:lnTo>
                  <a:pt x="5955" y="13555"/>
                </a:lnTo>
                <a:cubicBezTo>
                  <a:pt x="6022" y="13547"/>
                  <a:pt x="6089" y="13544"/>
                  <a:pt x="6155" y="13544"/>
                </a:cubicBezTo>
                <a:close/>
                <a:moveTo>
                  <a:pt x="4662" y="10078"/>
                </a:moveTo>
                <a:cubicBezTo>
                  <a:pt x="4874" y="10901"/>
                  <a:pt x="5042" y="11444"/>
                  <a:pt x="5059" y="11531"/>
                </a:cubicBezTo>
                <a:cubicBezTo>
                  <a:pt x="5072" y="11607"/>
                  <a:pt x="5117" y="11798"/>
                  <a:pt x="5181" y="12058"/>
                </a:cubicBezTo>
                <a:lnTo>
                  <a:pt x="5181" y="12058"/>
                </a:lnTo>
                <a:cubicBezTo>
                  <a:pt x="4822" y="12171"/>
                  <a:pt x="4488" y="12346"/>
                  <a:pt x="4202" y="12584"/>
                </a:cubicBezTo>
                <a:cubicBezTo>
                  <a:pt x="3819" y="12896"/>
                  <a:pt x="3480" y="13342"/>
                  <a:pt x="3301" y="13833"/>
                </a:cubicBezTo>
                <a:cubicBezTo>
                  <a:pt x="2820" y="15144"/>
                  <a:pt x="3408" y="16893"/>
                  <a:pt x="4746" y="17267"/>
                </a:cubicBezTo>
                <a:cubicBezTo>
                  <a:pt x="4397" y="16629"/>
                  <a:pt x="3523" y="14275"/>
                  <a:pt x="5584" y="13637"/>
                </a:cubicBezTo>
                <a:lnTo>
                  <a:pt x="5584" y="13637"/>
                </a:lnTo>
                <a:cubicBezTo>
                  <a:pt x="5841" y="14627"/>
                  <a:pt x="6102" y="15615"/>
                  <a:pt x="6138" y="15742"/>
                </a:cubicBezTo>
                <a:cubicBezTo>
                  <a:pt x="6407" y="16630"/>
                  <a:pt x="6616" y="17390"/>
                  <a:pt x="6776" y="18049"/>
                </a:cubicBezTo>
                <a:lnTo>
                  <a:pt x="6776" y="18049"/>
                </a:lnTo>
                <a:cubicBezTo>
                  <a:pt x="6562" y="18170"/>
                  <a:pt x="6315" y="18275"/>
                  <a:pt x="6031" y="18356"/>
                </a:cubicBezTo>
                <a:cubicBezTo>
                  <a:pt x="5792" y="18427"/>
                  <a:pt x="5520" y="18460"/>
                  <a:pt x="5234" y="18460"/>
                </a:cubicBezTo>
                <a:cubicBezTo>
                  <a:pt x="4261" y="18460"/>
                  <a:pt x="3122" y="18071"/>
                  <a:pt x="2543" y="17437"/>
                </a:cubicBezTo>
                <a:cubicBezTo>
                  <a:pt x="0" y="14671"/>
                  <a:pt x="2597" y="12093"/>
                  <a:pt x="2909" y="11718"/>
                </a:cubicBezTo>
                <a:cubicBezTo>
                  <a:pt x="3269" y="11292"/>
                  <a:pt x="3938" y="10771"/>
                  <a:pt x="4662" y="10078"/>
                </a:cubicBezTo>
                <a:close/>
                <a:moveTo>
                  <a:pt x="5973" y="0"/>
                </a:moveTo>
                <a:cubicBezTo>
                  <a:pt x="5418" y="0"/>
                  <a:pt x="4899" y="442"/>
                  <a:pt x="4550" y="897"/>
                </a:cubicBezTo>
                <a:cubicBezTo>
                  <a:pt x="3926" y="1700"/>
                  <a:pt x="3667" y="3475"/>
                  <a:pt x="3721" y="4466"/>
                </a:cubicBezTo>
                <a:cubicBezTo>
                  <a:pt x="3795" y="5809"/>
                  <a:pt x="4012" y="7159"/>
                  <a:pt x="4251" y="8314"/>
                </a:cubicBezTo>
                <a:lnTo>
                  <a:pt x="4251" y="8314"/>
                </a:lnTo>
                <a:cubicBezTo>
                  <a:pt x="4223" y="8339"/>
                  <a:pt x="4195" y="8365"/>
                  <a:pt x="4167" y="8391"/>
                </a:cubicBezTo>
                <a:cubicBezTo>
                  <a:pt x="3034" y="9417"/>
                  <a:pt x="1704" y="10684"/>
                  <a:pt x="973" y="12049"/>
                </a:cubicBezTo>
                <a:cubicBezTo>
                  <a:pt x="170" y="13538"/>
                  <a:pt x="295" y="15983"/>
                  <a:pt x="1446" y="17348"/>
                </a:cubicBezTo>
                <a:cubicBezTo>
                  <a:pt x="1838" y="17812"/>
                  <a:pt x="2828" y="18775"/>
                  <a:pt x="4336" y="18989"/>
                </a:cubicBezTo>
                <a:cubicBezTo>
                  <a:pt x="4585" y="19023"/>
                  <a:pt x="4845" y="19041"/>
                  <a:pt x="5110" y="19041"/>
                </a:cubicBezTo>
                <a:cubicBezTo>
                  <a:pt x="5714" y="19041"/>
                  <a:pt x="6346" y="18949"/>
                  <a:pt x="6936" y="18748"/>
                </a:cubicBezTo>
                <a:lnTo>
                  <a:pt x="6936" y="18748"/>
                </a:lnTo>
                <a:cubicBezTo>
                  <a:pt x="7321" y="20552"/>
                  <a:pt x="7287" y="21498"/>
                  <a:pt x="7164" y="22379"/>
                </a:cubicBezTo>
                <a:cubicBezTo>
                  <a:pt x="7021" y="23370"/>
                  <a:pt x="6050" y="24182"/>
                  <a:pt x="5129" y="24182"/>
                </a:cubicBezTo>
                <a:cubicBezTo>
                  <a:pt x="4675" y="24182"/>
                  <a:pt x="4232" y="23984"/>
                  <a:pt x="3908" y="23512"/>
                </a:cubicBezTo>
                <a:lnTo>
                  <a:pt x="3908" y="23512"/>
                </a:lnTo>
                <a:cubicBezTo>
                  <a:pt x="3924" y="23514"/>
                  <a:pt x="3941" y="23515"/>
                  <a:pt x="3959" y="23515"/>
                </a:cubicBezTo>
                <a:cubicBezTo>
                  <a:pt x="4328" y="23515"/>
                  <a:pt x="5127" y="23086"/>
                  <a:pt x="5059" y="22218"/>
                </a:cubicBezTo>
                <a:cubicBezTo>
                  <a:pt x="4988" y="21372"/>
                  <a:pt x="4433" y="21005"/>
                  <a:pt x="3835" y="21005"/>
                </a:cubicBezTo>
                <a:cubicBezTo>
                  <a:pt x="3601" y="21005"/>
                  <a:pt x="3361" y="21061"/>
                  <a:pt x="3141" y="21166"/>
                </a:cubicBezTo>
                <a:cubicBezTo>
                  <a:pt x="2391" y="21523"/>
                  <a:pt x="2204" y="22593"/>
                  <a:pt x="2695" y="23450"/>
                </a:cubicBezTo>
                <a:cubicBezTo>
                  <a:pt x="3093" y="24144"/>
                  <a:pt x="4128" y="24649"/>
                  <a:pt x="5149" y="24649"/>
                </a:cubicBezTo>
                <a:cubicBezTo>
                  <a:pt x="5544" y="24649"/>
                  <a:pt x="5936" y="24573"/>
                  <a:pt x="6290" y="24404"/>
                </a:cubicBezTo>
                <a:cubicBezTo>
                  <a:pt x="7972" y="23595"/>
                  <a:pt x="7810" y="20871"/>
                  <a:pt x="7343" y="18589"/>
                </a:cubicBezTo>
                <a:lnTo>
                  <a:pt x="7343" y="18589"/>
                </a:lnTo>
                <a:cubicBezTo>
                  <a:pt x="8650" y="18010"/>
                  <a:pt x="9654" y="16841"/>
                  <a:pt x="9519" y="14903"/>
                </a:cubicBezTo>
                <a:cubicBezTo>
                  <a:pt x="9380" y="12907"/>
                  <a:pt x="7765" y="11904"/>
                  <a:pt x="6210" y="11904"/>
                </a:cubicBezTo>
                <a:cubicBezTo>
                  <a:pt x="5981" y="11904"/>
                  <a:pt x="5754" y="11925"/>
                  <a:pt x="5532" y="11969"/>
                </a:cubicBezTo>
                <a:lnTo>
                  <a:pt x="5532" y="11969"/>
                </a:lnTo>
                <a:cubicBezTo>
                  <a:pt x="5353" y="11269"/>
                  <a:pt x="5169" y="10513"/>
                  <a:pt x="4998" y="9746"/>
                </a:cubicBezTo>
                <a:lnTo>
                  <a:pt x="4998" y="9746"/>
                </a:lnTo>
                <a:cubicBezTo>
                  <a:pt x="6550" y="8165"/>
                  <a:pt x="8171" y="5764"/>
                  <a:pt x="7467" y="1816"/>
                </a:cubicBezTo>
                <a:cubicBezTo>
                  <a:pt x="7369" y="1254"/>
                  <a:pt x="7146" y="648"/>
                  <a:pt x="6700" y="282"/>
                </a:cubicBezTo>
                <a:cubicBezTo>
                  <a:pt x="6458" y="83"/>
                  <a:pt x="6212" y="0"/>
                  <a:pt x="5973" y="0"/>
                </a:cubicBezTo>
                <a:close/>
              </a:path>
            </a:pathLst>
          </a:custGeom>
          <a:solidFill>
            <a:srgbClr val="191919">
              <a:alpha val="2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a:off x="7187154" y="4219308"/>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2" name="Shape 882"/>
        <p:cNvGrpSpPr/>
        <p:nvPr/>
      </p:nvGrpSpPr>
      <p:grpSpPr>
        <a:xfrm>
          <a:off x="0" y="0"/>
          <a:ext cx="0" cy="0"/>
          <a:chOff x="0" y="0"/>
          <a:chExt cx="0" cy="0"/>
        </a:xfrm>
      </p:grpSpPr>
      <p:sp>
        <p:nvSpPr>
          <p:cNvPr id="883" name="Google Shape;883;p76"/>
          <p:cNvSpPr txBox="1"/>
          <p:nvPr/>
        </p:nvSpPr>
        <p:spPr>
          <a:xfrm>
            <a:off x="72345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Inter Extra Bold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https://fonts.google.com/specimen/Inter</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Golos Text Regular</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https://fonts.google.com/specimen/Golos+Text</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884" name="Google Shape;884;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885" name="Google Shape;885;p76"/>
          <p:cNvSpPr/>
          <p:nvPr/>
        </p:nvSpPr>
        <p:spPr>
          <a:xfrm>
            <a:off x="2583563" y="3480575"/>
            <a:ext cx="791400" cy="754200"/>
          </a:xfrm>
          <a:prstGeom prst="roundRect">
            <a:avLst>
              <a:gd fmla="val 16667" name="adj"/>
            </a:avLst>
          </a:prstGeom>
          <a:solidFill>
            <a:srgbClr val="19191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6"/>
          <p:cNvSpPr/>
          <p:nvPr/>
        </p:nvSpPr>
        <p:spPr>
          <a:xfrm>
            <a:off x="3645382" y="34805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6"/>
          <p:cNvSpPr/>
          <p:nvPr/>
        </p:nvSpPr>
        <p:spPr>
          <a:xfrm>
            <a:off x="4707202" y="3480575"/>
            <a:ext cx="791400" cy="754200"/>
          </a:xfrm>
          <a:prstGeom prst="roundRect">
            <a:avLst>
              <a:gd fmla="val 16667" name="adj"/>
            </a:avLst>
          </a:prstGeom>
          <a:solidFill>
            <a:srgbClr val="D1393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6"/>
          <p:cNvSpPr txBox="1"/>
          <p:nvPr/>
        </p:nvSpPr>
        <p:spPr>
          <a:xfrm>
            <a:off x="2583563" y="36376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#191919</a:t>
            </a:r>
            <a:endParaRPr sz="1000">
              <a:solidFill>
                <a:srgbClr val="FFFFFF"/>
              </a:solidFill>
            </a:endParaRPr>
          </a:p>
        </p:txBody>
      </p:sp>
      <p:sp>
        <p:nvSpPr>
          <p:cNvPr id="889" name="Google Shape;889;p76"/>
          <p:cNvSpPr txBox="1"/>
          <p:nvPr/>
        </p:nvSpPr>
        <p:spPr>
          <a:xfrm>
            <a:off x="3645388" y="36376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rPr>
              <a:t>#ffffff</a:t>
            </a:r>
            <a:endParaRPr sz="1000">
              <a:solidFill>
                <a:srgbClr val="191919"/>
              </a:solidFill>
            </a:endParaRPr>
          </a:p>
        </p:txBody>
      </p:sp>
      <p:sp>
        <p:nvSpPr>
          <p:cNvPr id="890" name="Google Shape;890;p76"/>
          <p:cNvSpPr txBox="1"/>
          <p:nvPr/>
        </p:nvSpPr>
        <p:spPr>
          <a:xfrm>
            <a:off x="4707213" y="36376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#d13939</a:t>
            </a:r>
            <a:endParaRPr sz="1000">
              <a:solidFill>
                <a:srgbClr val="FFFFFF"/>
              </a:solidFill>
            </a:endParaRPr>
          </a:p>
        </p:txBody>
      </p:sp>
      <p:sp>
        <p:nvSpPr>
          <p:cNvPr id="891" name="Google Shape;891;p76"/>
          <p:cNvSpPr/>
          <p:nvPr/>
        </p:nvSpPr>
        <p:spPr>
          <a:xfrm>
            <a:off x="5769038" y="348057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6"/>
          <p:cNvSpPr txBox="1"/>
          <p:nvPr/>
        </p:nvSpPr>
        <p:spPr>
          <a:xfrm>
            <a:off x="5769038" y="36376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6" name="Shape 896"/>
        <p:cNvGrpSpPr/>
        <p:nvPr/>
      </p:nvGrpSpPr>
      <p:grpSpPr>
        <a:xfrm>
          <a:off x="0" y="0"/>
          <a:ext cx="0" cy="0"/>
          <a:chOff x="0" y="0"/>
          <a:chExt cx="0" cy="0"/>
        </a:xfrm>
      </p:grpSpPr>
      <p:sp>
        <p:nvSpPr>
          <p:cNvPr id="897" name="Google Shape;897;p77"/>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898" name="Google Shape;898;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899" name="Google Shape;899;p77"/>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900" name="Google Shape;900;p77">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901" name="Google Shape;901;p77">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902" name="Google Shape;902;p77">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903" name="Google Shape;903;p77">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904" name="Google Shape;904;p77"/>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905" name="Google Shape;905;p77"/>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906" name="Google Shape;906;p77"/>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907" name="Google Shape;907;p77"/>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908" name="Google Shape;908;p77">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2" name="Shape 912"/>
        <p:cNvGrpSpPr/>
        <p:nvPr/>
      </p:nvGrpSpPr>
      <p:grpSpPr>
        <a:xfrm>
          <a:off x="0" y="0"/>
          <a:ext cx="0" cy="0"/>
          <a:chOff x="0" y="0"/>
          <a:chExt cx="0" cy="0"/>
        </a:xfrm>
      </p:grpSpPr>
      <p:grpSp>
        <p:nvGrpSpPr>
          <p:cNvPr id="913" name="Google Shape;913;p78"/>
          <p:cNvGrpSpPr/>
          <p:nvPr/>
        </p:nvGrpSpPr>
        <p:grpSpPr>
          <a:xfrm>
            <a:off x="5048544" y="3019584"/>
            <a:ext cx="442841" cy="514271"/>
            <a:chOff x="4727025" y="1332775"/>
            <a:chExt cx="59900" cy="69625"/>
          </a:xfrm>
        </p:grpSpPr>
        <p:sp>
          <p:nvSpPr>
            <p:cNvPr id="914" name="Google Shape;914;p7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78"/>
          <p:cNvGrpSpPr/>
          <p:nvPr/>
        </p:nvGrpSpPr>
        <p:grpSpPr>
          <a:xfrm>
            <a:off x="5723860" y="2267072"/>
            <a:ext cx="500909" cy="500899"/>
            <a:chOff x="4820425" y="1329900"/>
            <a:chExt cx="70175" cy="70350"/>
          </a:xfrm>
        </p:grpSpPr>
        <p:sp>
          <p:nvSpPr>
            <p:cNvPr id="917" name="Google Shape;917;p7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78"/>
          <p:cNvGrpSpPr/>
          <p:nvPr/>
        </p:nvGrpSpPr>
        <p:grpSpPr>
          <a:xfrm>
            <a:off x="6376484" y="2278862"/>
            <a:ext cx="538135" cy="493119"/>
            <a:chOff x="4903200" y="1331525"/>
            <a:chExt cx="73575" cy="67425"/>
          </a:xfrm>
        </p:grpSpPr>
        <p:sp>
          <p:nvSpPr>
            <p:cNvPr id="922" name="Google Shape;922;p7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23" name="Google Shape;923;p7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78"/>
          <p:cNvGrpSpPr/>
          <p:nvPr/>
        </p:nvGrpSpPr>
        <p:grpSpPr>
          <a:xfrm>
            <a:off x="5636435" y="3020840"/>
            <a:ext cx="544563" cy="511895"/>
            <a:chOff x="4815575" y="1416800"/>
            <a:chExt cx="73750" cy="71400"/>
          </a:xfrm>
        </p:grpSpPr>
        <p:sp>
          <p:nvSpPr>
            <p:cNvPr id="925" name="Google Shape;925;p7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78"/>
          <p:cNvGrpSpPr/>
          <p:nvPr/>
        </p:nvGrpSpPr>
        <p:grpSpPr>
          <a:xfrm>
            <a:off x="6333060" y="3020546"/>
            <a:ext cx="602914" cy="512477"/>
            <a:chOff x="4902475" y="1418875"/>
            <a:chExt cx="74500" cy="63775"/>
          </a:xfrm>
        </p:grpSpPr>
        <p:sp>
          <p:nvSpPr>
            <p:cNvPr id="929" name="Google Shape;929;p7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78"/>
          <p:cNvGrpSpPr/>
          <p:nvPr/>
        </p:nvGrpSpPr>
        <p:grpSpPr>
          <a:xfrm>
            <a:off x="5748932" y="3759785"/>
            <a:ext cx="515391" cy="525699"/>
            <a:chOff x="4818100" y="1507675"/>
            <a:chExt cx="71225" cy="71625"/>
          </a:xfrm>
        </p:grpSpPr>
        <p:sp>
          <p:nvSpPr>
            <p:cNvPr id="932" name="Google Shape;932;p7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78"/>
          <p:cNvGrpSpPr/>
          <p:nvPr/>
        </p:nvGrpSpPr>
        <p:grpSpPr>
          <a:xfrm>
            <a:off x="5087034" y="3781317"/>
            <a:ext cx="522956" cy="489869"/>
            <a:chOff x="4721450" y="1509475"/>
            <a:chExt cx="79350" cy="74325"/>
          </a:xfrm>
        </p:grpSpPr>
        <p:sp>
          <p:nvSpPr>
            <p:cNvPr id="937" name="Google Shape;937;p7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78"/>
          <p:cNvGrpSpPr/>
          <p:nvPr/>
        </p:nvGrpSpPr>
        <p:grpSpPr>
          <a:xfrm>
            <a:off x="6410277" y="3761069"/>
            <a:ext cx="525704" cy="535436"/>
            <a:chOff x="4906800" y="1507500"/>
            <a:chExt cx="70350" cy="71075"/>
          </a:xfrm>
        </p:grpSpPr>
        <p:sp>
          <p:nvSpPr>
            <p:cNvPr id="942" name="Google Shape;942;p7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78"/>
          <p:cNvGrpSpPr/>
          <p:nvPr/>
        </p:nvGrpSpPr>
        <p:grpSpPr>
          <a:xfrm>
            <a:off x="4443099" y="2267050"/>
            <a:ext cx="508054" cy="508095"/>
            <a:chOff x="3736598" y="2170606"/>
            <a:chExt cx="404889" cy="404889"/>
          </a:xfrm>
        </p:grpSpPr>
        <p:sp>
          <p:nvSpPr>
            <p:cNvPr id="948" name="Google Shape;948;p7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78"/>
          <p:cNvGrpSpPr/>
          <p:nvPr/>
        </p:nvGrpSpPr>
        <p:grpSpPr>
          <a:xfrm>
            <a:off x="3731139" y="2267145"/>
            <a:ext cx="575790" cy="507904"/>
            <a:chOff x="3161917" y="2170682"/>
            <a:chExt cx="458870" cy="404737"/>
          </a:xfrm>
        </p:grpSpPr>
        <p:sp>
          <p:nvSpPr>
            <p:cNvPr id="953" name="Google Shape;953;p7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54" name="Google Shape;954;p7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78"/>
          <p:cNvGrpSpPr/>
          <p:nvPr/>
        </p:nvGrpSpPr>
        <p:grpSpPr>
          <a:xfrm>
            <a:off x="3758669" y="3027517"/>
            <a:ext cx="520730" cy="498567"/>
            <a:chOff x="3179914" y="2889488"/>
            <a:chExt cx="422876" cy="404911"/>
          </a:xfrm>
        </p:grpSpPr>
        <p:sp>
          <p:nvSpPr>
            <p:cNvPr id="957" name="Google Shape;957;p7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78"/>
          <p:cNvGrpSpPr/>
          <p:nvPr/>
        </p:nvGrpSpPr>
        <p:grpSpPr>
          <a:xfrm>
            <a:off x="4387349" y="3027477"/>
            <a:ext cx="516145" cy="498648"/>
            <a:chOff x="3729467" y="2889422"/>
            <a:chExt cx="419153" cy="404977"/>
          </a:xfrm>
        </p:grpSpPr>
        <p:sp>
          <p:nvSpPr>
            <p:cNvPr id="964" name="Google Shape;964;p7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78"/>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8"/>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8"/>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8"/>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 name="Google Shape;975;p78"/>
          <p:cNvGrpSpPr/>
          <p:nvPr/>
        </p:nvGrpSpPr>
        <p:grpSpPr>
          <a:xfrm>
            <a:off x="7107677" y="2474362"/>
            <a:ext cx="166473" cy="141497"/>
            <a:chOff x="4660325" y="1866850"/>
            <a:chExt cx="68350" cy="58100"/>
          </a:xfrm>
        </p:grpSpPr>
        <p:sp>
          <p:nvSpPr>
            <p:cNvPr id="976" name="Google Shape;976;p7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78"/>
          <p:cNvGrpSpPr/>
          <p:nvPr/>
        </p:nvGrpSpPr>
        <p:grpSpPr>
          <a:xfrm>
            <a:off x="7417022" y="2500086"/>
            <a:ext cx="162515" cy="90049"/>
            <a:chOff x="4791775" y="1877500"/>
            <a:chExt cx="66725" cy="36975"/>
          </a:xfrm>
        </p:grpSpPr>
        <p:sp>
          <p:nvSpPr>
            <p:cNvPr id="979" name="Google Shape;979;p7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78"/>
          <p:cNvGrpSpPr/>
          <p:nvPr/>
        </p:nvGrpSpPr>
        <p:grpSpPr>
          <a:xfrm>
            <a:off x="7738734" y="2500086"/>
            <a:ext cx="144979" cy="90049"/>
            <a:chOff x="4923925" y="1877500"/>
            <a:chExt cx="59525" cy="36975"/>
          </a:xfrm>
        </p:grpSpPr>
        <p:sp>
          <p:nvSpPr>
            <p:cNvPr id="982" name="Google Shape;982;p7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78"/>
          <p:cNvGrpSpPr/>
          <p:nvPr/>
        </p:nvGrpSpPr>
        <p:grpSpPr>
          <a:xfrm>
            <a:off x="8033226" y="2482277"/>
            <a:ext cx="141447" cy="125667"/>
            <a:chOff x="5058450" y="1870100"/>
            <a:chExt cx="58075" cy="51600"/>
          </a:xfrm>
        </p:grpSpPr>
        <p:sp>
          <p:nvSpPr>
            <p:cNvPr id="985" name="Google Shape;985;p7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78"/>
          <p:cNvGrpSpPr/>
          <p:nvPr/>
        </p:nvGrpSpPr>
        <p:grpSpPr>
          <a:xfrm>
            <a:off x="7447741" y="2904685"/>
            <a:ext cx="101077" cy="107645"/>
            <a:chOff x="4811425" y="2065025"/>
            <a:chExt cx="41500" cy="44200"/>
          </a:xfrm>
        </p:grpSpPr>
        <p:sp>
          <p:nvSpPr>
            <p:cNvPr id="988" name="Google Shape;988;p7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78"/>
          <p:cNvGrpSpPr/>
          <p:nvPr/>
        </p:nvGrpSpPr>
        <p:grpSpPr>
          <a:xfrm>
            <a:off x="7740178" y="2904898"/>
            <a:ext cx="120867" cy="107218"/>
            <a:chOff x="4929875" y="2065025"/>
            <a:chExt cx="49625" cy="44025"/>
          </a:xfrm>
        </p:grpSpPr>
        <p:sp>
          <p:nvSpPr>
            <p:cNvPr id="991" name="Google Shape;991;p7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78"/>
          <p:cNvGrpSpPr/>
          <p:nvPr/>
        </p:nvGrpSpPr>
        <p:grpSpPr>
          <a:xfrm>
            <a:off x="8068847" y="2907912"/>
            <a:ext cx="70206" cy="101191"/>
            <a:chOff x="5083925" y="2066350"/>
            <a:chExt cx="28825" cy="41550"/>
          </a:xfrm>
        </p:grpSpPr>
        <p:sp>
          <p:nvSpPr>
            <p:cNvPr id="994" name="Google Shape;994;p7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78"/>
          <p:cNvGrpSpPr/>
          <p:nvPr/>
        </p:nvGrpSpPr>
        <p:grpSpPr>
          <a:xfrm>
            <a:off x="7100401" y="2923559"/>
            <a:ext cx="181026" cy="69896"/>
            <a:chOff x="4659775" y="2072775"/>
            <a:chExt cx="74325" cy="28700"/>
          </a:xfrm>
        </p:grpSpPr>
        <p:sp>
          <p:nvSpPr>
            <p:cNvPr id="997" name="Google Shape;997;p7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78"/>
          <p:cNvGrpSpPr/>
          <p:nvPr/>
        </p:nvGrpSpPr>
        <p:grpSpPr>
          <a:xfrm>
            <a:off x="8020257" y="2714124"/>
            <a:ext cx="167387" cy="89197"/>
            <a:chOff x="4662475" y="1976500"/>
            <a:chExt cx="68725" cy="36625"/>
          </a:xfrm>
        </p:grpSpPr>
        <p:sp>
          <p:nvSpPr>
            <p:cNvPr id="1001" name="Google Shape;1001;p7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78"/>
          <p:cNvGrpSpPr/>
          <p:nvPr/>
        </p:nvGrpSpPr>
        <p:grpSpPr>
          <a:xfrm>
            <a:off x="7717162" y="2717564"/>
            <a:ext cx="166899" cy="82317"/>
            <a:chOff x="4920150" y="1977875"/>
            <a:chExt cx="68525" cy="33800"/>
          </a:xfrm>
        </p:grpSpPr>
        <p:sp>
          <p:nvSpPr>
            <p:cNvPr id="1005" name="Google Shape;1005;p7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78"/>
          <p:cNvGrpSpPr/>
          <p:nvPr/>
        </p:nvGrpSpPr>
        <p:grpSpPr>
          <a:xfrm>
            <a:off x="7128319" y="3121482"/>
            <a:ext cx="125190" cy="127858"/>
            <a:chOff x="4676550" y="2160575"/>
            <a:chExt cx="51400" cy="52500"/>
          </a:xfrm>
        </p:grpSpPr>
        <p:sp>
          <p:nvSpPr>
            <p:cNvPr id="1009" name="Google Shape;1009;p7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78"/>
          <p:cNvGrpSpPr/>
          <p:nvPr/>
        </p:nvGrpSpPr>
        <p:grpSpPr>
          <a:xfrm>
            <a:off x="7425577" y="3128514"/>
            <a:ext cx="145405" cy="113794"/>
            <a:chOff x="4768325" y="2163475"/>
            <a:chExt cx="59700" cy="46725"/>
          </a:xfrm>
        </p:grpSpPr>
        <p:sp>
          <p:nvSpPr>
            <p:cNvPr id="1013" name="Google Shape;1013;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78"/>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8"/>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8"/>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8"/>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8"/>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8"/>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 name="Google Shape;1021;p78"/>
          <p:cNvGrpSpPr/>
          <p:nvPr/>
        </p:nvGrpSpPr>
        <p:grpSpPr>
          <a:xfrm>
            <a:off x="7441895" y="3383608"/>
            <a:ext cx="112768" cy="106853"/>
            <a:chOff x="4768575" y="2253950"/>
            <a:chExt cx="46300" cy="43875"/>
          </a:xfrm>
        </p:grpSpPr>
        <p:sp>
          <p:nvSpPr>
            <p:cNvPr id="1022" name="Google Shape;1022;p7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78"/>
          <p:cNvGrpSpPr/>
          <p:nvPr/>
        </p:nvGrpSpPr>
        <p:grpSpPr>
          <a:xfrm>
            <a:off x="7741518" y="3872634"/>
            <a:ext cx="118187" cy="146246"/>
            <a:chOff x="4960900" y="2433225"/>
            <a:chExt cx="48525" cy="60050"/>
          </a:xfrm>
        </p:grpSpPr>
        <p:sp>
          <p:nvSpPr>
            <p:cNvPr id="1025" name="Google Shape;1025;p7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78"/>
          <p:cNvGrpSpPr/>
          <p:nvPr/>
        </p:nvGrpSpPr>
        <p:grpSpPr>
          <a:xfrm>
            <a:off x="7430083" y="4136695"/>
            <a:ext cx="136394" cy="143810"/>
            <a:chOff x="4854075" y="2527625"/>
            <a:chExt cx="56000" cy="59050"/>
          </a:xfrm>
        </p:grpSpPr>
        <p:sp>
          <p:nvSpPr>
            <p:cNvPr id="1028" name="Google Shape;1028;p7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78"/>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8"/>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8"/>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78"/>
          <p:cNvGrpSpPr/>
          <p:nvPr/>
        </p:nvGrpSpPr>
        <p:grpSpPr>
          <a:xfrm>
            <a:off x="8054294" y="3600439"/>
            <a:ext cx="99312" cy="160797"/>
            <a:chOff x="5059700" y="2334775"/>
            <a:chExt cx="40775" cy="66025"/>
          </a:xfrm>
        </p:grpSpPr>
        <p:sp>
          <p:nvSpPr>
            <p:cNvPr id="1034" name="Google Shape;1034;p7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78"/>
          <p:cNvGrpSpPr/>
          <p:nvPr/>
        </p:nvGrpSpPr>
        <p:grpSpPr>
          <a:xfrm>
            <a:off x="8011458" y="3865571"/>
            <a:ext cx="184984" cy="160371"/>
            <a:chOff x="5037700" y="2430325"/>
            <a:chExt cx="75950" cy="65850"/>
          </a:xfrm>
        </p:grpSpPr>
        <p:sp>
          <p:nvSpPr>
            <p:cNvPr id="1044" name="Google Shape;1044;p7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78"/>
          <p:cNvGrpSpPr/>
          <p:nvPr/>
        </p:nvGrpSpPr>
        <p:grpSpPr>
          <a:xfrm>
            <a:off x="7430964" y="3632023"/>
            <a:ext cx="173014" cy="97629"/>
            <a:chOff x="4756975" y="2341800"/>
            <a:chExt cx="91975" cy="51925"/>
          </a:xfrm>
        </p:grpSpPr>
        <p:sp>
          <p:nvSpPr>
            <p:cNvPr id="1047" name="Google Shape;1047;p7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78"/>
          <p:cNvGrpSpPr/>
          <p:nvPr/>
        </p:nvGrpSpPr>
        <p:grpSpPr>
          <a:xfrm>
            <a:off x="7697901" y="4120720"/>
            <a:ext cx="212497" cy="175761"/>
            <a:chOff x="4943575" y="2516350"/>
            <a:chExt cx="98675" cy="81700"/>
          </a:xfrm>
        </p:grpSpPr>
        <p:sp>
          <p:nvSpPr>
            <p:cNvPr id="1068" name="Google Shape;1068;p7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78"/>
          <p:cNvGrpSpPr/>
          <p:nvPr/>
        </p:nvGrpSpPr>
        <p:grpSpPr>
          <a:xfrm>
            <a:off x="1955962" y="3346963"/>
            <a:ext cx="965351" cy="134611"/>
            <a:chOff x="4411970" y="2962952"/>
            <a:chExt cx="706544" cy="104212"/>
          </a:xfrm>
        </p:grpSpPr>
        <p:sp>
          <p:nvSpPr>
            <p:cNvPr id="1147" name="Google Shape;1147;p7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78"/>
          <p:cNvGrpSpPr/>
          <p:nvPr/>
        </p:nvGrpSpPr>
        <p:grpSpPr>
          <a:xfrm>
            <a:off x="1955962" y="2935877"/>
            <a:ext cx="960158" cy="289172"/>
            <a:chOff x="4411970" y="2726085"/>
            <a:chExt cx="643107" cy="193659"/>
          </a:xfrm>
        </p:grpSpPr>
        <p:sp>
          <p:nvSpPr>
            <p:cNvPr id="1152" name="Google Shape;1152;p7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78"/>
          <p:cNvGrpSpPr/>
          <p:nvPr/>
        </p:nvGrpSpPr>
        <p:grpSpPr>
          <a:xfrm>
            <a:off x="958854" y="3201987"/>
            <a:ext cx="833173" cy="259209"/>
            <a:chOff x="4411970" y="4340222"/>
            <a:chExt cx="779467" cy="242683"/>
          </a:xfrm>
        </p:grpSpPr>
        <p:sp>
          <p:nvSpPr>
            <p:cNvPr id="1156" name="Google Shape;1156;p7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78"/>
          <p:cNvGrpSpPr/>
          <p:nvPr/>
        </p:nvGrpSpPr>
        <p:grpSpPr>
          <a:xfrm>
            <a:off x="1955962" y="2597733"/>
            <a:ext cx="965160" cy="216230"/>
            <a:chOff x="4411970" y="2468674"/>
            <a:chExt cx="747317" cy="167425"/>
          </a:xfrm>
        </p:grpSpPr>
        <p:sp>
          <p:nvSpPr>
            <p:cNvPr id="1160" name="Google Shape;1160;p7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78"/>
          <p:cNvGrpSpPr/>
          <p:nvPr/>
        </p:nvGrpSpPr>
        <p:grpSpPr>
          <a:xfrm>
            <a:off x="954709" y="2502450"/>
            <a:ext cx="810451" cy="319148"/>
            <a:chOff x="4411970" y="3686602"/>
            <a:chExt cx="797845" cy="314215"/>
          </a:xfrm>
        </p:grpSpPr>
        <p:sp>
          <p:nvSpPr>
            <p:cNvPr id="1163" name="Google Shape;1163;p7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78"/>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 name="Google Shape;1169;p78"/>
          <p:cNvGrpSpPr/>
          <p:nvPr/>
        </p:nvGrpSpPr>
        <p:grpSpPr>
          <a:xfrm>
            <a:off x="954806" y="2256974"/>
            <a:ext cx="1970333" cy="208784"/>
            <a:chOff x="6336019" y="3733725"/>
            <a:chExt cx="2566206" cy="351310"/>
          </a:xfrm>
        </p:grpSpPr>
        <p:sp>
          <p:nvSpPr>
            <p:cNvPr id="1170" name="Google Shape;1170;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78"/>
          <p:cNvGrpSpPr/>
          <p:nvPr/>
        </p:nvGrpSpPr>
        <p:grpSpPr>
          <a:xfrm>
            <a:off x="1955962" y="3864529"/>
            <a:ext cx="946551" cy="153200"/>
            <a:chOff x="4404545" y="3301592"/>
            <a:chExt cx="782403" cy="129272"/>
          </a:xfrm>
        </p:grpSpPr>
        <p:sp>
          <p:nvSpPr>
            <p:cNvPr id="1175" name="Google Shape;1175;p7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78"/>
          <p:cNvGrpSpPr/>
          <p:nvPr/>
        </p:nvGrpSpPr>
        <p:grpSpPr>
          <a:xfrm>
            <a:off x="1955962" y="3603488"/>
            <a:ext cx="962257" cy="139127"/>
            <a:chOff x="4411970" y="3131459"/>
            <a:chExt cx="710520" cy="117397"/>
          </a:xfrm>
        </p:grpSpPr>
        <p:sp>
          <p:nvSpPr>
            <p:cNvPr id="1178" name="Google Shape;1178;p7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80" name="Google Shape;1180;p78"/>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1" name="Google Shape;1181;p78"/>
          <p:cNvGrpSpPr/>
          <p:nvPr/>
        </p:nvGrpSpPr>
        <p:grpSpPr>
          <a:xfrm>
            <a:off x="956107" y="3538282"/>
            <a:ext cx="823838" cy="458988"/>
            <a:chOff x="4411970" y="1801825"/>
            <a:chExt cx="734586" cy="409262"/>
          </a:xfrm>
        </p:grpSpPr>
        <p:sp>
          <p:nvSpPr>
            <p:cNvPr id="1182" name="Google Shape;1182;p7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8"/>
          <p:cNvGrpSpPr/>
          <p:nvPr/>
        </p:nvGrpSpPr>
        <p:grpSpPr>
          <a:xfrm>
            <a:off x="956107" y="4086708"/>
            <a:ext cx="856348" cy="212039"/>
            <a:chOff x="4411970" y="2233974"/>
            <a:chExt cx="763574" cy="189068"/>
          </a:xfrm>
        </p:grpSpPr>
        <p:sp>
          <p:nvSpPr>
            <p:cNvPr id="1185" name="Google Shape;1185;p7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78"/>
          <p:cNvGrpSpPr/>
          <p:nvPr/>
        </p:nvGrpSpPr>
        <p:grpSpPr>
          <a:xfrm>
            <a:off x="3066303" y="2262044"/>
            <a:ext cx="511602" cy="511602"/>
            <a:chOff x="5681300" y="2527788"/>
            <a:chExt cx="805800" cy="805800"/>
          </a:xfrm>
        </p:grpSpPr>
        <p:sp>
          <p:nvSpPr>
            <p:cNvPr id="1188" name="Google Shape;1188;p7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78"/>
          <p:cNvGrpSpPr/>
          <p:nvPr/>
        </p:nvGrpSpPr>
        <p:grpSpPr>
          <a:xfrm>
            <a:off x="3063497" y="3028627"/>
            <a:ext cx="513021" cy="512935"/>
            <a:chOff x="4049800" y="640400"/>
            <a:chExt cx="858900" cy="858900"/>
          </a:xfrm>
        </p:grpSpPr>
        <p:sp>
          <p:nvSpPr>
            <p:cNvPr id="1191" name="Google Shape;1191;p7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78"/>
          <p:cNvGrpSpPr/>
          <p:nvPr/>
        </p:nvGrpSpPr>
        <p:grpSpPr>
          <a:xfrm>
            <a:off x="2980696" y="3680519"/>
            <a:ext cx="686489" cy="686585"/>
            <a:chOff x="5080188" y="927900"/>
            <a:chExt cx="961200" cy="961200"/>
          </a:xfrm>
        </p:grpSpPr>
        <p:sp>
          <p:nvSpPr>
            <p:cNvPr id="1194" name="Google Shape;1194;p7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78"/>
          <p:cNvGrpSpPr/>
          <p:nvPr/>
        </p:nvGrpSpPr>
        <p:grpSpPr>
          <a:xfrm>
            <a:off x="3763848" y="3773248"/>
            <a:ext cx="510373" cy="510937"/>
            <a:chOff x="7508249" y="1522825"/>
            <a:chExt cx="1326332" cy="1322987"/>
          </a:xfrm>
        </p:grpSpPr>
        <p:sp>
          <p:nvSpPr>
            <p:cNvPr id="1203" name="Google Shape;1203;p7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78"/>
          <p:cNvGrpSpPr/>
          <p:nvPr/>
        </p:nvGrpSpPr>
        <p:grpSpPr>
          <a:xfrm>
            <a:off x="4455441" y="3774653"/>
            <a:ext cx="492652" cy="503348"/>
            <a:chOff x="6039282" y="1042577"/>
            <a:chExt cx="734315" cy="731929"/>
          </a:xfrm>
        </p:grpSpPr>
        <p:sp>
          <p:nvSpPr>
            <p:cNvPr id="1214" name="Google Shape;1214;p7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78"/>
          <p:cNvGrpSpPr/>
          <p:nvPr/>
        </p:nvGrpSpPr>
        <p:grpSpPr>
          <a:xfrm>
            <a:off x="5095855" y="2270694"/>
            <a:ext cx="483304" cy="504902"/>
            <a:chOff x="1825800" y="1651625"/>
            <a:chExt cx="568125" cy="591775"/>
          </a:xfrm>
        </p:grpSpPr>
        <p:sp>
          <p:nvSpPr>
            <p:cNvPr id="1236" name="Google Shape;1236;p7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8"/>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8"/>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8"/>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8"/>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8"/>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247" name="Google Shape;1247;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grpSp>
        <p:nvGrpSpPr>
          <p:cNvPr id="1252" name="Google Shape;1252;p79"/>
          <p:cNvGrpSpPr/>
          <p:nvPr/>
        </p:nvGrpSpPr>
        <p:grpSpPr>
          <a:xfrm>
            <a:off x="722059" y="955168"/>
            <a:ext cx="2492868" cy="1379876"/>
            <a:chOff x="2654821" y="2311071"/>
            <a:chExt cx="2279715" cy="1262120"/>
          </a:xfrm>
        </p:grpSpPr>
        <p:grpSp>
          <p:nvGrpSpPr>
            <p:cNvPr id="1253" name="Google Shape;1253;p79"/>
            <p:cNvGrpSpPr/>
            <p:nvPr/>
          </p:nvGrpSpPr>
          <p:grpSpPr>
            <a:xfrm>
              <a:off x="4034269" y="2840745"/>
              <a:ext cx="40212" cy="36437"/>
              <a:chOff x="4293400" y="2574725"/>
              <a:chExt cx="84425" cy="80100"/>
            </a:xfrm>
          </p:grpSpPr>
          <p:sp>
            <p:nvSpPr>
              <p:cNvPr id="1254" name="Google Shape;1254;p7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55" name="Google Shape;1255;p7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79"/>
            <p:cNvGrpSpPr/>
            <p:nvPr/>
          </p:nvGrpSpPr>
          <p:grpSpPr>
            <a:xfrm>
              <a:off x="3894606" y="2334874"/>
              <a:ext cx="913198" cy="518984"/>
              <a:chOff x="4000175" y="1462675"/>
              <a:chExt cx="1917275" cy="1140875"/>
            </a:xfrm>
          </p:grpSpPr>
          <p:sp>
            <p:nvSpPr>
              <p:cNvPr id="1257" name="Google Shape;1257;p7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58" name="Google Shape;1258;p79"/>
              <p:cNvGrpSpPr/>
              <p:nvPr/>
            </p:nvGrpSpPr>
            <p:grpSpPr>
              <a:xfrm>
                <a:off x="4000175" y="1462675"/>
                <a:ext cx="1917275" cy="1140875"/>
                <a:chOff x="4000175" y="1462675"/>
                <a:chExt cx="1917275" cy="1140875"/>
              </a:xfrm>
            </p:grpSpPr>
            <p:sp>
              <p:nvSpPr>
                <p:cNvPr id="1259" name="Google Shape;1259;p7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60" name="Google Shape;1260;p7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64" name="Google Shape;1264;p7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5" name="Google Shape;1265;p79"/>
            <p:cNvGrpSpPr/>
            <p:nvPr/>
          </p:nvGrpSpPr>
          <p:grpSpPr>
            <a:xfrm>
              <a:off x="3875768" y="2846704"/>
              <a:ext cx="44796" cy="47366"/>
              <a:chOff x="3960625" y="2587825"/>
              <a:chExt cx="94050" cy="104125"/>
            </a:xfrm>
          </p:grpSpPr>
          <p:sp>
            <p:nvSpPr>
              <p:cNvPr id="1266" name="Google Shape;1266;p7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67" name="Google Shape;1267;p7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79"/>
            <p:cNvGrpSpPr/>
            <p:nvPr/>
          </p:nvGrpSpPr>
          <p:grpSpPr>
            <a:xfrm>
              <a:off x="3782759" y="2807162"/>
              <a:ext cx="82686" cy="85487"/>
              <a:chOff x="3765350" y="2500900"/>
              <a:chExt cx="173600" cy="187925"/>
            </a:xfrm>
          </p:grpSpPr>
          <p:sp>
            <p:nvSpPr>
              <p:cNvPr id="1269" name="Google Shape;1269;p7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70" name="Google Shape;1270;p7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79"/>
            <p:cNvGrpSpPr/>
            <p:nvPr/>
          </p:nvGrpSpPr>
          <p:grpSpPr>
            <a:xfrm>
              <a:off x="3775674" y="2798496"/>
              <a:ext cx="40545" cy="23564"/>
              <a:chOff x="3750475" y="2481850"/>
              <a:chExt cx="85125" cy="51800"/>
            </a:xfrm>
          </p:grpSpPr>
          <p:sp>
            <p:nvSpPr>
              <p:cNvPr id="1276" name="Google Shape;1276;p7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78" name="Google Shape;1278;p79"/>
            <p:cNvGrpSpPr/>
            <p:nvPr/>
          </p:nvGrpSpPr>
          <p:grpSpPr>
            <a:xfrm>
              <a:off x="3716946" y="2776024"/>
              <a:ext cx="81971" cy="76912"/>
              <a:chOff x="3627175" y="2432450"/>
              <a:chExt cx="172100" cy="169075"/>
            </a:xfrm>
          </p:grpSpPr>
          <p:sp>
            <p:nvSpPr>
              <p:cNvPr id="1279" name="Google Shape;1279;p7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81" name="Google Shape;1281;p7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82" name="Google Shape;1282;p79"/>
            <p:cNvGrpSpPr/>
            <p:nvPr/>
          </p:nvGrpSpPr>
          <p:grpSpPr>
            <a:xfrm>
              <a:off x="3685682" y="2845624"/>
              <a:ext cx="29311" cy="45055"/>
              <a:chOff x="3561536" y="2585450"/>
              <a:chExt cx="61539" cy="99045"/>
            </a:xfrm>
          </p:grpSpPr>
          <p:sp>
            <p:nvSpPr>
              <p:cNvPr id="1283" name="Google Shape;1283;p7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85" name="Google Shape;1285;p79"/>
            <p:cNvGrpSpPr/>
            <p:nvPr/>
          </p:nvGrpSpPr>
          <p:grpSpPr>
            <a:xfrm>
              <a:off x="3849905" y="2572252"/>
              <a:ext cx="74339" cy="119559"/>
              <a:chOff x="3906325" y="1984500"/>
              <a:chExt cx="156075" cy="262825"/>
            </a:xfrm>
          </p:grpSpPr>
          <p:sp>
            <p:nvSpPr>
              <p:cNvPr id="1286" name="Google Shape;1286;p7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87" name="Google Shape;1287;p7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79"/>
            <p:cNvGrpSpPr/>
            <p:nvPr/>
          </p:nvGrpSpPr>
          <p:grpSpPr>
            <a:xfrm>
              <a:off x="2654821" y="2414345"/>
              <a:ext cx="667570" cy="558731"/>
              <a:chOff x="1397225" y="1637375"/>
              <a:chExt cx="1401575" cy="1228250"/>
            </a:xfrm>
          </p:grpSpPr>
          <p:sp>
            <p:nvSpPr>
              <p:cNvPr id="1289" name="Google Shape;1289;p7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90" name="Google Shape;1290;p79"/>
              <p:cNvGrpSpPr/>
              <p:nvPr/>
            </p:nvGrpSpPr>
            <p:grpSpPr>
              <a:xfrm>
                <a:off x="1397225" y="1637375"/>
                <a:ext cx="1398775" cy="1228250"/>
                <a:chOff x="1397225" y="1637375"/>
                <a:chExt cx="1398775" cy="1228250"/>
              </a:xfrm>
            </p:grpSpPr>
            <p:sp>
              <p:nvSpPr>
                <p:cNvPr id="1291" name="Google Shape;1291;p7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3" name="Google Shape;1293;p79"/>
            <p:cNvGrpSpPr/>
            <p:nvPr/>
          </p:nvGrpSpPr>
          <p:grpSpPr>
            <a:xfrm>
              <a:off x="3230417" y="3103734"/>
              <a:ext cx="282982" cy="280332"/>
              <a:chOff x="2605700" y="3152850"/>
              <a:chExt cx="594125" cy="616250"/>
            </a:xfrm>
          </p:grpSpPr>
          <p:sp>
            <p:nvSpPr>
              <p:cNvPr id="1294" name="Google Shape;1294;p7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95" name="Google Shape;1295;p7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296" name="Google Shape;1296;p79"/>
            <p:cNvGrpSpPr/>
            <p:nvPr/>
          </p:nvGrpSpPr>
          <p:grpSpPr>
            <a:xfrm>
              <a:off x="3265985" y="3226989"/>
              <a:ext cx="87151" cy="346202"/>
              <a:chOff x="2680375" y="3423800"/>
              <a:chExt cx="182975" cy="761050"/>
            </a:xfrm>
          </p:grpSpPr>
          <p:sp>
            <p:nvSpPr>
              <p:cNvPr id="1297" name="Google Shape;1297;p7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98" name="Google Shape;1298;p7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79"/>
            <p:cNvGrpSpPr/>
            <p:nvPr/>
          </p:nvGrpSpPr>
          <p:grpSpPr>
            <a:xfrm>
              <a:off x="3855466" y="3289811"/>
              <a:ext cx="112514" cy="94210"/>
              <a:chOff x="3918000" y="3561900"/>
              <a:chExt cx="236225" cy="207100"/>
            </a:xfrm>
          </p:grpSpPr>
          <p:sp>
            <p:nvSpPr>
              <p:cNvPr id="1300" name="Google Shape;1300;p7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01" name="Google Shape;1301;p7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2" name="Google Shape;1302;p7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05" name="Google Shape;1305;p79"/>
            <p:cNvGrpSpPr/>
            <p:nvPr/>
          </p:nvGrpSpPr>
          <p:grpSpPr>
            <a:xfrm>
              <a:off x="2905224" y="2311071"/>
              <a:ext cx="596721" cy="528992"/>
              <a:chOff x="1922950" y="1410350"/>
              <a:chExt cx="1252825" cy="1162875"/>
            </a:xfrm>
          </p:grpSpPr>
          <p:sp>
            <p:nvSpPr>
              <p:cNvPr id="1306" name="Google Shape;1306;p7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22" name="Google Shape;1322;p7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42" name="Google Shape;1342;p7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43" name="Google Shape;1343;p7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79"/>
            <p:cNvGrpSpPr/>
            <p:nvPr/>
          </p:nvGrpSpPr>
          <p:grpSpPr>
            <a:xfrm>
              <a:off x="3280929" y="3294542"/>
              <a:ext cx="109894" cy="272224"/>
              <a:chOff x="2711750" y="3572300"/>
              <a:chExt cx="230725" cy="598425"/>
            </a:xfrm>
          </p:grpSpPr>
          <p:sp>
            <p:nvSpPr>
              <p:cNvPr id="1345" name="Google Shape;1345;p7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7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8" name="Google Shape;1348;p79"/>
            <p:cNvGrpSpPr/>
            <p:nvPr/>
          </p:nvGrpSpPr>
          <p:grpSpPr>
            <a:xfrm>
              <a:off x="3790439" y="2408636"/>
              <a:ext cx="73017" cy="75684"/>
              <a:chOff x="3781475" y="1624825"/>
              <a:chExt cx="153300" cy="166375"/>
            </a:xfrm>
          </p:grpSpPr>
          <p:sp>
            <p:nvSpPr>
              <p:cNvPr id="1349" name="Google Shape;1349;p7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9"/>
            <p:cNvGrpSpPr/>
            <p:nvPr/>
          </p:nvGrpSpPr>
          <p:grpSpPr>
            <a:xfrm>
              <a:off x="4403342" y="3107749"/>
              <a:ext cx="316680" cy="101374"/>
              <a:chOff x="5068275" y="3161675"/>
              <a:chExt cx="664875" cy="222850"/>
            </a:xfrm>
          </p:grpSpPr>
          <p:sp>
            <p:nvSpPr>
              <p:cNvPr id="1361" name="Google Shape;1361;p7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7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4" name="Google Shape;1394;p79"/>
            <p:cNvGrpSpPr/>
            <p:nvPr/>
          </p:nvGrpSpPr>
          <p:grpSpPr>
            <a:xfrm>
              <a:off x="3697513" y="2707266"/>
              <a:ext cx="59549" cy="79733"/>
              <a:chOff x="3586375" y="2281300"/>
              <a:chExt cx="125025" cy="175275"/>
            </a:xfrm>
          </p:grpSpPr>
          <p:sp>
            <p:nvSpPr>
              <p:cNvPr id="1395" name="Google Shape;1395;p7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 name="Google Shape;1397;p7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9"/>
            <p:cNvGrpSpPr/>
            <p:nvPr/>
          </p:nvGrpSpPr>
          <p:grpSpPr>
            <a:xfrm>
              <a:off x="4513224" y="3221724"/>
              <a:ext cx="274563" cy="280321"/>
              <a:chOff x="5298975" y="3412225"/>
              <a:chExt cx="576450" cy="616225"/>
            </a:xfrm>
          </p:grpSpPr>
          <p:sp>
            <p:nvSpPr>
              <p:cNvPr id="1399" name="Google Shape;1399;p7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00" name="Google Shape;1400;p7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79"/>
            <p:cNvGrpSpPr/>
            <p:nvPr/>
          </p:nvGrpSpPr>
          <p:grpSpPr>
            <a:xfrm>
              <a:off x="4824403" y="3421846"/>
              <a:ext cx="110132" cy="130647"/>
              <a:chOff x="5952300" y="3852150"/>
              <a:chExt cx="231225" cy="287200"/>
            </a:xfrm>
          </p:grpSpPr>
          <p:sp>
            <p:nvSpPr>
              <p:cNvPr id="1402" name="Google Shape;1402;p7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4" name="Google Shape;1404;p7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9"/>
            <p:cNvGrpSpPr/>
            <p:nvPr/>
          </p:nvGrpSpPr>
          <p:grpSpPr>
            <a:xfrm>
              <a:off x="4295710" y="3079670"/>
              <a:ext cx="14968" cy="27135"/>
              <a:chOff x="4842300" y="3099950"/>
              <a:chExt cx="31425" cy="59650"/>
            </a:xfrm>
          </p:grpSpPr>
          <p:sp>
            <p:nvSpPr>
              <p:cNvPr id="1413" name="Google Shape;1413;p7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7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79"/>
            <p:cNvGrpSpPr/>
            <p:nvPr/>
          </p:nvGrpSpPr>
          <p:grpSpPr>
            <a:xfrm>
              <a:off x="3831056" y="2816010"/>
              <a:ext cx="37378" cy="27612"/>
              <a:chOff x="3866750" y="2520350"/>
              <a:chExt cx="78475" cy="60700"/>
            </a:xfrm>
          </p:grpSpPr>
          <p:sp>
            <p:nvSpPr>
              <p:cNvPr id="1426" name="Google Shape;1426;p7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47" name="Google Shape;1447;p7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59" name="Google Shape;1459;p7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79"/>
            <p:cNvGrpSpPr/>
            <p:nvPr/>
          </p:nvGrpSpPr>
          <p:grpSpPr>
            <a:xfrm>
              <a:off x="3632736" y="3051591"/>
              <a:ext cx="63288" cy="45217"/>
              <a:chOff x="3450375" y="3038225"/>
              <a:chExt cx="132875" cy="99400"/>
            </a:xfrm>
          </p:grpSpPr>
          <p:sp>
            <p:nvSpPr>
              <p:cNvPr id="1473" name="Google Shape;1473;p7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7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84" name="Google Shape;1484;p7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94" name="Google Shape;1494;p7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00" name="Google Shape;1500;p7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79"/>
          <p:cNvGrpSpPr/>
          <p:nvPr/>
        </p:nvGrpSpPr>
        <p:grpSpPr>
          <a:xfrm>
            <a:off x="719116" y="2850945"/>
            <a:ext cx="2622876" cy="1333540"/>
            <a:chOff x="238125" y="1038125"/>
            <a:chExt cx="7146800" cy="3633625"/>
          </a:xfrm>
        </p:grpSpPr>
        <p:sp>
          <p:nvSpPr>
            <p:cNvPr id="1511" name="Google Shape;1511;p7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79"/>
          <p:cNvGrpSpPr/>
          <p:nvPr/>
        </p:nvGrpSpPr>
        <p:grpSpPr>
          <a:xfrm>
            <a:off x="5834044" y="993055"/>
            <a:ext cx="2590840" cy="1380235"/>
            <a:chOff x="233350" y="949250"/>
            <a:chExt cx="7137300" cy="3802300"/>
          </a:xfrm>
        </p:grpSpPr>
        <p:sp>
          <p:nvSpPr>
            <p:cNvPr id="3084" name="Google Shape;3084;p7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79"/>
          <p:cNvGrpSpPr/>
          <p:nvPr/>
        </p:nvGrpSpPr>
        <p:grpSpPr>
          <a:xfrm>
            <a:off x="7648473" y="3037828"/>
            <a:ext cx="104231" cy="320340"/>
            <a:chOff x="7564426" y="3224343"/>
            <a:chExt cx="119985" cy="368801"/>
          </a:xfrm>
        </p:grpSpPr>
        <p:sp>
          <p:nvSpPr>
            <p:cNvPr id="3136" name="Google Shape;3136;p7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8" name="Google Shape;3138;p79"/>
          <p:cNvGrpSpPr/>
          <p:nvPr/>
        </p:nvGrpSpPr>
        <p:grpSpPr>
          <a:xfrm>
            <a:off x="7347962" y="3031929"/>
            <a:ext cx="189489" cy="332132"/>
            <a:chOff x="8370831" y="3202002"/>
            <a:chExt cx="218129" cy="382376"/>
          </a:xfrm>
        </p:grpSpPr>
        <p:sp>
          <p:nvSpPr>
            <p:cNvPr id="3139" name="Google Shape;3139;p7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1" name="Google Shape;3141;p79"/>
          <p:cNvGrpSpPr/>
          <p:nvPr/>
        </p:nvGrpSpPr>
        <p:grpSpPr>
          <a:xfrm>
            <a:off x="8071351" y="3443061"/>
            <a:ext cx="309429" cy="267000"/>
            <a:chOff x="6742064" y="3750480"/>
            <a:chExt cx="399315" cy="344560"/>
          </a:xfrm>
        </p:grpSpPr>
        <p:sp>
          <p:nvSpPr>
            <p:cNvPr id="3142" name="Google Shape;3142;p7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4" name="Google Shape;3144;p79"/>
          <p:cNvGrpSpPr/>
          <p:nvPr/>
        </p:nvGrpSpPr>
        <p:grpSpPr>
          <a:xfrm>
            <a:off x="7610370" y="3794109"/>
            <a:ext cx="180437" cy="281608"/>
            <a:chOff x="7248525" y="3739696"/>
            <a:chExt cx="230531" cy="359790"/>
          </a:xfrm>
        </p:grpSpPr>
        <p:sp>
          <p:nvSpPr>
            <p:cNvPr id="3145" name="Google Shape;3145;p7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79"/>
          <p:cNvGrpSpPr/>
          <p:nvPr/>
        </p:nvGrpSpPr>
        <p:grpSpPr>
          <a:xfrm>
            <a:off x="7856289" y="3437333"/>
            <a:ext cx="162896" cy="278710"/>
            <a:chOff x="7601242" y="3729267"/>
            <a:chExt cx="222566" cy="380803"/>
          </a:xfrm>
        </p:grpSpPr>
        <p:sp>
          <p:nvSpPr>
            <p:cNvPr id="3148" name="Google Shape;3148;p7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0" name="Google Shape;3150;p79"/>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1" name="Google Shape;3151;p79"/>
          <p:cNvGrpSpPr/>
          <p:nvPr/>
        </p:nvGrpSpPr>
        <p:grpSpPr>
          <a:xfrm>
            <a:off x="7345935" y="3438473"/>
            <a:ext cx="193543" cy="275990"/>
            <a:chOff x="8304647" y="3738687"/>
            <a:chExt cx="225076" cy="320956"/>
          </a:xfrm>
        </p:grpSpPr>
        <p:sp>
          <p:nvSpPr>
            <p:cNvPr id="3152" name="Google Shape;3152;p7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79"/>
          <p:cNvGrpSpPr/>
          <p:nvPr/>
        </p:nvGrpSpPr>
        <p:grpSpPr>
          <a:xfrm>
            <a:off x="7618427" y="3438473"/>
            <a:ext cx="178492" cy="275990"/>
            <a:chOff x="8615101" y="3738687"/>
            <a:chExt cx="207573" cy="320956"/>
          </a:xfrm>
        </p:grpSpPr>
        <p:sp>
          <p:nvSpPr>
            <p:cNvPr id="3156" name="Google Shape;3156;p7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9" name="Google Shape;3159;p79"/>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0" name="Google Shape;3160;p79"/>
          <p:cNvGrpSpPr/>
          <p:nvPr/>
        </p:nvGrpSpPr>
        <p:grpSpPr>
          <a:xfrm>
            <a:off x="6013132" y="3559961"/>
            <a:ext cx="557671" cy="511283"/>
            <a:chOff x="6015419" y="3716859"/>
            <a:chExt cx="557671" cy="511283"/>
          </a:xfrm>
        </p:grpSpPr>
        <p:sp>
          <p:nvSpPr>
            <p:cNvPr id="3161" name="Google Shape;3161;p7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2" name="Google Shape;3162;p79"/>
            <p:cNvGrpSpPr/>
            <p:nvPr/>
          </p:nvGrpSpPr>
          <p:grpSpPr>
            <a:xfrm>
              <a:off x="6036094" y="3716980"/>
              <a:ext cx="529860" cy="510468"/>
              <a:chOff x="6036094" y="3716980"/>
              <a:chExt cx="529860" cy="510468"/>
            </a:xfrm>
          </p:grpSpPr>
          <p:sp>
            <p:nvSpPr>
              <p:cNvPr id="3163" name="Google Shape;3163;p7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3" name="Google Shape;3173;p79"/>
          <p:cNvGrpSpPr/>
          <p:nvPr/>
        </p:nvGrpSpPr>
        <p:grpSpPr>
          <a:xfrm>
            <a:off x="6642017" y="2916730"/>
            <a:ext cx="576302" cy="511871"/>
            <a:chOff x="6644304" y="3073628"/>
            <a:chExt cx="576302" cy="511871"/>
          </a:xfrm>
        </p:grpSpPr>
        <p:sp>
          <p:nvSpPr>
            <p:cNvPr id="3174" name="Google Shape;3174;p7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5" name="Google Shape;3175;p79"/>
            <p:cNvGrpSpPr/>
            <p:nvPr/>
          </p:nvGrpSpPr>
          <p:grpSpPr>
            <a:xfrm>
              <a:off x="6712169" y="3085440"/>
              <a:ext cx="481622" cy="494913"/>
              <a:chOff x="6712169" y="3085440"/>
              <a:chExt cx="481622" cy="494913"/>
            </a:xfrm>
          </p:grpSpPr>
          <p:sp>
            <p:nvSpPr>
              <p:cNvPr id="3176" name="Google Shape;3176;p7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1" name="Google Shape;3181;p7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4" name="Google Shape;3184;p79"/>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5" name="Google Shape;3185;p79"/>
          <p:cNvGrpSpPr/>
          <p:nvPr/>
        </p:nvGrpSpPr>
        <p:grpSpPr>
          <a:xfrm>
            <a:off x="6649868" y="3559725"/>
            <a:ext cx="560631" cy="511352"/>
            <a:chOff x="6652154" y="3716623"/>
            <a:chExt cx="560631" cy="511352"/>
          </a:xfrm>
        </p:grpSpPr>
        <p:sp>
          <p:nvSpPr>
            <p:cNvPr id="3186" name="Google Shape;3186;p7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7" name="Google Shape;3187;p79"/>
            <p:cNvGrpSpPr/>
            <p:nvPr/>
          </p:nvGrpSpPr>
          <p:grpSpPr>
            <a:xfrm>
              <a:off x="6669657" y="3716715"/>
              <a:ext cx="466779" cy="464290"/>
              <a:chOff x="6669657" y="3716715"/>
              <a:chExt cx="466779" cy="464290"/>
            </a:xfrm>
          </p:grpSpPr>
          <p:sp>
            <p:nvSpPr>
              <p:cNvPr id="3188" name="Google Shape;3188;p7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1" name="Google Shape;3201;p79"/>
          <p:cNvGrpSpPr/>
          <p:nvPr/>
        </p:nvGrpSpPr>
        <p:grpSpPr>
          <a:xfrm>
            <a:off x="7843959" y="3841134"/>
            <a:ext cx="187557" cy="187557"/>
            <a:chOff x="8565775" y="671075"/>
            <a:chExt cx="441000" cy="441000"/>
          </a:xfrm>
        </p:grpSpPr>
        <p:sp>
          <p:nvSpPr>
            <p:cNvPr id="3202" name="Google Shape;3202;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4" name="Google Shape;3204;p79"/>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9"/>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6" name="Google Shape;3206;p79"/>
          <p:cNvGrpSpPr/>
          <p:nvPr/>
        </p:nvGrpSpPr>
        <p:grpSpPr>
          <a:xfrm>
            <a:off x="5997814" y="2919352"/>
            <a:ext cx="587871" cy="512373"/>
            <a:chOff x="6000100" y="3076250"/>
            <a:chExt cx="587871" cy="512373"/>
          </a:xfrm>
        </p:grpSpPr>
        <p:sp>
          <p:nvSpPr>
            <p:cNvPr id="3207" name="Google Shape;3207;p7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8" name="Google Shape;3208;p79"/>
            <p:cNvGrpSpPr/>
            <p:nvPr/>
          </p:nvGrpSpPr>
          <p:grpSpPr>
            <a:xfrm>
              <a:off x="6031360" y="3076713"/>
              <a:ext cx="539107" cy="480965"/>
              <a:chOff x="6031360" y="3076713"/>
              <a:chExt cx="539107" cy="480965"/>
            </a:xfrm>
          </p:grpSpPr>
          <p:sp>
            <p:nvSpPr>
              <p:cNvPr id="3209" name="Google Shape;3209;p7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6" name="Google Shape;3216;p79"/>
          <p:cNvGrpSpPr/>
          <p:nvPr/>
        </p:nvGrpSpPr>
        <p:grpSpPr>
          <a:xfrm>
            <a:off x="3369305" y="938716"/>
            <a:ext cx="2310381" cy="1488888"/>
            <a:chOff x="229225" y="549050"/>
            <a:chExt cx="7161750" cy="4615275"/>
          </a:xfrm>
        </p:grpSpPr>
        <p:sp>
          <p:nvSpPr>
            <p:cNvPr id="3217" name="Google Shape;3217;p79"/>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9"/>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9"/>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9"/>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9"/>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9"/>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9"/>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9"/>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9"/>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9"/>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9"/>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9"/>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9"/>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9"/>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9"/>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9"/>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9"/>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9"/>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9"/>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9"/>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9"/>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9"/>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9"/>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9"/>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9"/>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9"/>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9"/>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9"/>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9"/>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9"/>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9"/>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9"/>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9"/>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9"/>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9"/>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9"/>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9"/>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9"/>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9"/>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9"/>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9"/>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9"/>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9"/>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9"/>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9"/>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9"/>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9"/>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9"/>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9"/>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9"/>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9"/>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9"/>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9"/>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9"/>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9"/>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9"/>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9"/>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9"/>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9"/>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9"/>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9"/>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9"/>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9"/>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9"/>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9"/>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9"/>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9"/>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9"/>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9"/>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9"/>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9"/>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9"/>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9"/>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9"/>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9"/>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9"/>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9"/>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9"/>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9"/>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9"/>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9"/>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9"/>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9"/>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9"/>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9"/>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9"/>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9"/>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9"/>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9"/>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9"/>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9"/>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9"/>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9"/>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9"/>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9"/>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9"/>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9"/>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9"/>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9"/>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9"/>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9"/>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9"/>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9"/>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9"/>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9"/>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9"/>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9"/>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9"/>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9"/>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9"/>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9"/>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9"/>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9"/>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9"/>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9"/>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9"/>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9"/>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79"/>
          <p:cNvGrpSpPr/>
          <p:nvPr/>
        </p:nvGrpSpPr>
        <p:grpSpPr>
          <a:xfrm>
            <a:off x="3514723" y="2830563"/>
            <a:ext cx="2310282" cy="1374222"/>
            <a:chOff x="238125" y="732525"/>
            <a:chExt cx="7130500" cy="4241425"/>
          </a:xfrm>
        </p:grpSpPr>
        <p:sp>
          <p:nvSpPr>
            <p:cNvPr id="3335" name="Google Shape;3335;p79"/>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9"/>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9"/>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9"/>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9"/>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9"/>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9"/>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9"/>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9"/>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9"/>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9"/>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9"/>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9"/>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9"/>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9"/>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9"/>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9"/>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9"/>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9"/>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9"/>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9"/>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9"/>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9"/>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9"/>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9"/>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9"/>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9"/>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9"/>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9"/>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9"/>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9"/>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9"/>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9"/>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9"/>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9"/>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9"/>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9"/>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9"/>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9"/>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9"/>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9"/>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9"/>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9"/>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9"/>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9"/>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9"/>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9"/>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9"/>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9"/>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9"/>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9"/>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9"/>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9"/>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9"/>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9"/>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9"/>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9"/>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9"/>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9"/>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9"/>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9"/>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9"/>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9"/>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9"/>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9"/>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9"/>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9"/>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9"/>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9"/>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9"/>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9"/>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9"/>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9"/>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9"/>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9"/>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9"/>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9"/>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9"/>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9"/>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9"/>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9"/>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9"/>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9"/>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9"/>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9"/>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9"/>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9"/>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9"/>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9"/>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9"/>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9"/>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9"/>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9"/>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9"/>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9"/>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9"/>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9"/>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9"/>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9"/>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9"/>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9"/>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9"/>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9"/>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9"/>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9"/>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9"/>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9"/>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9"/>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9"/>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9"/>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9"/>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9"/>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9"/>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9"/>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2" name="Shape 3452"/>
        <p:cNvGrpSpPr/>
        <p:nvPr/>
      </p:nvGrpSpPr>
      <p:grpSpPr>
        <a:xfrm>
          <a:off x="0" y="0"/>
          <a:ext cx="0" cy="0"/>
          <a:chOff x="0" y="0"/>
          <a:chExt cx="0" cy="0"/>
        </a:xfrm>
      </p:grpSpPr>
      <p:grpSp>
        <p:nvGrpSpPr>
          <p:cNvPr id="3453" name="Google Shape;3453;p80"/>
          <p:cNvGrpSpPr/>
          <p:nvPr/>
        </p:nvGrpSpPr>
        <p:grpSpPr>
          <a:xfrm>
            <a:off x="725414" y="969763"/>
            <a:ext cx="2507799" cy="206239"/>
            <a:chOff x="106648" y="895722"/>
            <a:chExt cx="4481413" cy="374300"/>
          </a:xfrm>
        </p:grpSpPr>
        <p:grpSp>
          <p:nvGrpSpPr>
            <p:cNvPr id="3454" name="Google Shape;3454;p80"/>
            <p:cNvGrpSpPr/>
            <p:nvPr/>
          </p:nvGrpSpPr>
          <p:grpSpPr>
            <a:xfrm>
              <a:off x="2233276" y="895722"/>
              <a:ext cx="1082667" cy="223591"/>
              <a:chOff x="4808316" y="2800065"/>
              <a:chExt cx="1999386" cy="412910"/>
            </a:xfrm>
          </p:grpSpPr>
          <p:sp>
            <p:nvSpPr>
              <p:cNvPr id="3455" name="Google Shape;3455;p8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6" name="Google Shape;3456;p80"/>
              <p:cNvGrpSpPr/>
              <p:nvPr/>
            </p:nvGrpSpPr>
            <p:grpSpPr>
              <a:xfrm>
                <a:off x="4808316" y="2800065"/>
                <a:ext cx="92400" cy="411825"/>
                <a:chOff x="845575" y="2563700"/>
                <a:chExt cx="92400" cy="411825"/>
              </a:xfrm>
            </p:grpSpPr>
            <p:cxnSp>
              <p:nvCxnSpPr>
                <p:cNvPr id="3457" name="Google Shape;3457;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58" name="Google Shape;3458;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9" name="Google Shape;3459;p80"/>
            <p:cNvGrpSpPr/>
            <p:nvPr/>
          </p:nvGrpSpPr>
          <p:grpSpPr>
            <a:xfrm>
              <a:off x="106648" y="895722"/>
              <a:ext cx="1088401" cy="223591"/>
              <a:chOff x="881025" y="2800065"/>
              <a:chExt cx="2009975" cy="412910"/>
            </a:xfrm>
          </p:grpSpPr>
          <p:sp>
            <p:nvSpPr>
              <p:cNvPr id="3460" name="Google Shape;3460;p8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1" name="Google Shape;3461;p80"/>
              <p:cNvGrpSpPr/>
              <p:nvPr/>
            </p:nvGrpSpPr>
            <p:grpSpPr>
              <a:xfrm>
                <a:off x="881025" y="2800065"/>
                <a:ext cx="92400" cy="411825"/>
                <a:chOff x="845575" y="2563700"/>
                <a:chExt cx="92400" cy="411825"/>
              </a:xfrm>
            </p:grpSpPr>
            <p:cxnSp>
              <p:nvCxnSpPr>
                <p:cNvPr id="3462" name="Google Shape;3462;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63" name="Google Shape;3463;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4" name="Google Shape;3464;p80"/>
            <p:cNvGrpSpPr/>
            <p:nvPr/>
          </p:nvGrpSpPr>
          <p:grpSpPr>
            <a:xfrm>
              <a:off x="1172346" y="1047018"/>
              <a:ext cx="1083151" cy="223003"/>
              <a:chOff x="2849073" y="3079467"/>
              <a:chExt cx="2000279" cy="411825"/>
            </a:xfrm>
          </p:grpSpPr>
          <p:sp>
            <p:nvSpPr>
              <p:cNvPr id="3465" name="Google Shape;3465;p8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6" name="Google Shape;3466;p80"/>
              <p:cNvGrpSpPr/>
              <p:nvPr/>
            </p:nvGrpSpPr>
            <p:grpSpPr>
              <a:xfrm rot="10800000">
                <a:off x="2849073" y="3079467"/>
                <a:ext cx="92400" cy="411825"/>
                <a:chOff x="2070100" y="2563700"/>
                <a:chExt cx="92400" cy="411825"/>
              </a:xfrm>
            </p:grpSpPr>
            <p:cxnSp>
              <p:nvCxnSpPr>
                <p:cNvPr id="3467" name="Google Shape;3467;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68" name="Google Shape;3468;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9" name="Google Shape;3469;p80"/>
            <p:cNvGrpSpPr/>
            <p:nvPr/>
          </p:nvGrpSpPr>
          <p:grpSpPr>
            <a:xfrm>
              <a:off x="3290132" y="1047018"/>
              <a:ext cx="1297929" cy="223003"/>
              <a:chOff x="6760035" y="3079467"/>
              <a:chExt cx="2396914" cy="411825"/>
            </a:xfrm>
          </p:grpSpPr>
          <p:sp>
            <p:nvSpPr>
              <p:cNvPr id="3470" name="Google Shape;3470;p8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1" name="Google Shape;3471;p80"/>
              <p:cNvGrpSpPr/>
              <p:nvPr/>
            </p:nvGrpSpPr>
            <p:grpSpPr>
              <a:xfrm rot="10800000">
                <a:off x="6760035" y="3079467"/>
                <a:ext cx="92400" cy="411825"/>
                <a:chOff x="2070100" y="2563700"/>
                <a:chExt cx="92400" cy="411825"/>
              </a:xfrm>
            </p:grpSpPr>
            <p:cxnSp>
              <p:nvCxnSpPr>
                <p:cNvPr id="3472" name="Google Shape;3472;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73" name="Google Shape;3473;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74" name="Google Shape;3474;p80"/>
          <p:cNvGrpSpPr/>
          <p:nvPr/>
        </p:nvGrpSpPr>
        <p:grpSpPr>
          <a:xfrm>
            <a:off x="2143176" y="3369134"/>
            <a:ext cx="1086701" cy="799429"/>
            <a:chOff x="2183288" y="3555572"/>
            <a:chExt cx="1136241" cy="835873"/>
          </a:xfrm>
        </p:grpSpPr>
        <p:sp>
          <p:nvSpPr>
            <p:cNvPr id="3475" name="Google Shape;3475;p8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6" name="Google Shape;3476;p80"/>
            <p:cNvGrpSpPr/>
            <p:nvPr/>
          </p:nvGrpSpPr>
          <p:grpSpPr>
            <a:xfrm>
              <a:off x="2205895" y="3637269"/>
              <a:ext cx="1089848" cy="724993"/>
              <a:chOff x="2205895" y="3637269"/>
              <a:chExt cx="1089848" cy="724993"/>
            </a:xfrm>
          </p:grpSpPr>
          <p:sp>
            <p:nvSpPr>
              <p:cNvPr id="3477" name="Google Shape;3477;p8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3" name="Google Shape;3483;p8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4" name="Google Shape;3484;p8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85" name="Google Shape;3485;p80"/>
            <p:cNvGrpSpPr/>
            <p:nvPr/>
          </p:nvGrpSpPr>
          <p:grpSpPr>
            <a:xfrm>
              <a:off x="3173850" y="3779426"/>
              <a:ext cx="145679" cy="70048"/>
              <a:chOff x="3173850" y="3779426"/>
              <a:chExt cx="145679" cy="70048"/>
            </a:xfrm>
          </p:grpSpPr>
          <p:cxnSp>
            <p:nvCxnSpPr>
              <p:cNvPr id="3486" name="Google Shape;3486;p8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487" name="Google Shape;3487;p8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80"/>
            <p:cNvGrpSpPr/>
            <p:nvPr/>
          </p:nvGrpSpPr>
          <p:grpSpPr>
            <a:xfrm>
              <a:off x="2183288" y="4139483"/>
              <a:ext cx="145133" cy="70048"/>
              <a:chOff x="2183288" y="4139483"/>
              <a:chExt cx="145133" cy="70048"/>
            </a:xfrm>
          </p:grpSpPr>
          <p:cxnSp>
            <p:nvCxnSpPr>
              <p:cNvPr id="3489" name="Google Shape;3489;p8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490" name="Google Shape;3490;p8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1" name="Google Shape;3491;p8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2" name="Google Shape;3492;p8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93" name="Google Shape;3493;p80"/>
            <p:cNvGrpSpPr/>
            <p:nvPr/>
          </p:nvGrpSpPr>
          <p:grpSpPr>
            <a:xfrm>
              <a:off x="2943836" y="4268886"/>
              <a:ext cx="60717" cy="122559"/>
              <a:chOff x="2943836" y="4268886"/>
              <a:chExt cx="60717" cy="122559"/>
            </a:xfrm>
          </p:grpSpPr>
          <p:sp>
            <p:nvSpPr>
              <p:cNvPr id="3494" name="Google Shape;3494;p8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5" name="Google Shape;3495;p8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496" name="Google Shape;3496;p80"/>
          <p:cNvGrpSpPr/>
          <p:nvPr/>
        </p:nvGrpSpPr>
        <p:grpSpPr>
          <a:xfrm>
            <a:off x="3406121" y="1290134"/>
            <a:ext cx="1675870" cy="758251"/>
            <a:chOff x="3530532" y="1496185"/>
            <a:chExt cx="1562000" cy="706730"/>
          </a:xfrm>
        </p:grpSpPr>
        <p:cxnSp>
          <p:nvCxnSpPr>
            <p:cNvPr id="3497" name="Google Shape;3497;p8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498" name="Google Shape;3498;p80"/>
            <p:cNvGrpSpPr/>
            <p:nvPr/>
          </p:nvGrpSpPr>
          <p:grpSpPr>
            <a:xfrm>
              <a:off x="3530532" y="1496185"/>
              <a:ext cx="323430" cy="463587"/>
              <a:chOff x="3530532" y="1496185"/>
              <a:chExt cx="323430" cy="463587"/>
            </a:xfrm>
          </p:grpSpPr>
          <p:grpSp>
            <p:nvGrpSpPr>
              <p:cNvPr id="3499" name="Google Shape;3499;p80"/>
              <p:cNvGrpSpPr/>
              <p:nvPr/>
            </p:nvGrpSpPr>
            <p:grpSpPr>
              <a:xfrm>
                <a:off x="3567462" y="1496185"/>
                <a:ext cx="286500" cy="361376"/>
                <a:chOff x="3567462" y="1496185"/>
                <a:chExt cx="286500" cy="361376"/>
              </a:xfrm>
            </p:grpSpPr>
            <p:cxnSp>
              <p:nvCxnSpPr>
                <p:cNvPr id="3500" name="Google Shape;3500;p8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01" name="Google Shape;3501;p8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2" name="Google Shape;3502;p8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80"/>
            <p:cNvGrpSpPr/>
            <p:nvPr/>
          </p:nvGrpSpPr>
          <p:grpSpPr>
            <a:xfrm>
              <a:off x="3891569" y="1779209"/>
              <a:ext cx="323945" cy="423706"/>
              <a:chOff x="3891569" y="1779209"/>
              <a:chExt cx="323945" cy="423706"/>
            </a:xfrm>
          </p:grpSpPr>
          <p:grpSp>
            <p:nvGrpSpPr>
              <p:cNvPr id="3504" name="Google Shape;3504;p80"/>
              <p:cNvGrpSpPr/>
              <p:nvPr/>
            </p:nvGrpSpPr>
            <p:grpSpPr>
              <a:xfrm>
                <a:off x="3929014" y="1881638"/>
                <a:ext cx="286500" cy="321278"/>
                <a:chOff x="3929014" y="1881638"/>
                <a:chExt cx="286500" cy="321278"/>
              </a:xfrm>
            </p:grpSpPr>
            <p:cxnSp>
              <p:nvCxnSpPr>
                <p:cNvPr id="3505" name="Google Shape;3505;p8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506" name="Google Shape;3506;p8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7" name="Google Shape;3507;p8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8" name="Google Shape;3508;p80"/>
            <p:cNvGrpSpPr/>
            <p:nvPr/>
          </p:nvGrpSpPr>
          <p:grpSpPr>
            <a:xfrm>
              <a:off x="4252606" y="1496185"/>
              <a:ext cx="324721" cy="463587"/>
              <a:chOff x="4252606" y="1496185"/>
              <a:chExt cx="324721" cy="463587"/>
            </a:xfrm>
          </p:grpSpPr>
          <p:grpSp>
            <p:nvGrpSpPr>
              <p:cNvPr id="3509" name="Google Shape;3509;p80"/>
              <p:cNvGrpSpPr/>
              <p:nvPr/>
            </p:nvGrpSpPr>
            <p:grpSpPr>
              <a:xfrm>
                <a:off x="4290828" y="1496185"/>
                <a:ext cx="286500" cy="361376"/>
                <a:chOff x="4290828" y="1496185"/>
                <a:chExt cx="286500" cy="361376"/>
              </a:xfrm>
            </p:grpSpPr>
            <p:cxnSp>
              <p:nvCxnSpPr>
                <p:cNvPr id="3510" name="Google Shape;3510;p8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11" name="Google Shape;3511;p8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2" name="Google Shape;3512;p8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80"/>
            <p:cNvGrpSpPr/>
            <p:nvPr/>
          </p:nvGrpSpPr>
          <p:grpSpPr>
            <a:xfrm>
              <a:off x="4613643" y="1763716"/>
              <a:ext cx="325308" cy="439200"/>
              <a:chOff x="4613643" y="1763716"/>
              <a:chExt cx="325308" cy="439200"/>
            </a:xfrm>
          </p:grpSpPr>
          <p:grpSp>
            <p:nvGrpSpPr>
              <p:cNvPr id="3514" name="Google Shape;3514;p80"/>
              <p:cNvGrpSpPr/>
              <p:nvPr/>
            </p:nvGrpSpPr>
            <p:grpSpPr>
              <a:xfrm>
                <a:off x="4652451" y="1879538"/>
                <a:ext cx="286500" cy="323378"/>
                <a:chOff x="4652451" y="1879538"/>
                <a:chExt cx="286500" cy="323378"/>
              </a:xfrm>
            </p:grpSpPr>
            <p:cxnSp>
              <p:nvCxnSpPr>
                <p:cNvPr id="3515" name="Google Shape;3515;p8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516" name="Google Shape;3516;p8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7" name="Google Shape;3517;p8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8" name="Google Shape;3518;p80"/>
          <p:cNvGrpSpPr/>
          <p:nvPr/>
        </p:nvGrpSpPr>
        <p:grpSpPr>
          <a:xfrm>
            <a:off x="3417981" y="2143759"/>
            <a:ext cx="1652173" cy="391517"/>
            <a:chOff x="3512551" y="2358270"/>
            <a:chExt cx="1597383" cy="378533"/>
          </a:xfrm>
        </p:grpSpPr>
        <p:cxnSp>
          <p:nvCxnSpPr>
            <p:cNvPr id="3519" name="Google Shape;3519;p80"/>
            <p:cNvCxnSpPr>
              <a:stCxn id="3520" idx="6"/>
              <a:endCxn id="352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522" name="Google Shape;3522;p80"/>
            <p:cNvGrpSpPr/>
            <p:nvPr/>
          </p:nvGrpSpPr>
          <p:grpSpPr>
            <a:xfrm>
              <a:off x="3512551" y="2358270"/>
              <a:ext cx="225647" cy="307714"/>
              <a:chOff x="2182679" y="2004714"/>
              <a:chExt cx="792300" cy="1080458"/>
            </a:xfrm>
          </p:grpSpPr>
          <p:cxnSp>
            <p:nvCxnSpPr>
              <p:cNvPr id="3523" name="Google Shape;3523;p80"/>
              <p:cNvCxnSpPr>
                <a:stCxn id="352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20" name="Google Shape;3520;p8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80"/>
            <p:cNvGrpSpPr/>
            <p:nvPr/>
          </p:nvGrpSpPr>
          <p:grpSpPr>
            <a:xfrm>
              <a:off x="3969644" y="2440153"/>
              <a:ext cx="225853" cy="296651"/>
              <a:chOff x="3775710" y="1729289"/>
              <a:chExt cx="136500" cy="179289"/>
            </a:xfrm>
          </p:grpSpPr>
          <p:cxnSp>
            <p:nvCxnSpPr>
              <p:cNvPr id="3526" name="Google Shape;3526;p8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527" name="Google Shape;3527;p8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80"/>
            <p:cNvGrpSpPr/>
            <p:nvPr/>
          </p:nvGrpSpPr>
          <p:grpSpPr>
            <a:xfrm>
              <a:off x="4427051" y="2358270"/>
              <a:ext cx="225647" cy="307714"/>
              <a:chOff x="5393704" y="2004714"/>
              <a:chExt cx="792300" cy="1080458"/>
            </a:xfrm>
          </p:grpSpPr>
          <p:cxnSp>
            <p:nvCxnSpPr>
              <p:cNvPr id="3530" name="Google Shape;3530;p80"/>
              <p:cNvCxnSpPr>
                <a:stCxn id="353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32" name="Google Shape;3532;p8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80"/>
            <p:cNvGrpSpPr/>
            <p:nvPr/>
          </p:nvGrpSpPr>
          <p:grpSpPr>
            <a:xfrm>
              <a:off x="4884287" y="2440252"/>
              <a:ext cx="225647" cy="296532"/>
              <a:chOff x="6999166" y="2292572"/>
              <a:chExt cx="792300" cy="1041192"/>
            </a:xfrm>
          </p:grpSpPr>
          <p:cxnSp>
            <p:nvCxnSpPr>
              <p:cNvPr id="3534" name="Google Shape;3534;p8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521" name="Google Shape;3521;p8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6" name="Google Shape;3536;p80"/>
          <p:cNvGrpSpPr/>
          <p:nvPr/>
        </p:nvGrpSpPr>
        <p:grpSpPr>
          <a:xfrm>
            <a:off x="6838789" y="979959"/>
            <a:ext cx="1581844" cy="732818"/>
            <a:chOff x="634175" y="2986275"/>
            <a:chExt cx="3147949" cy="1458344"/>
          </a:xfrm>
        </p:grpSpPr>
        <p:cxnSp>
          <p:nvCxnSpPr>
            <p:cNvPr id="3537" name="Google Shape;3537;p80"/>
            <p:cNvCxnSpPr>
              <a:stCxn id="3538" idx="4"/>
              <a:endCxn id="353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540" name="Google Shape;3540;p80"/>
            <p:cNvCxnSpPr>
              <a:stCxn id="3539" idx="0"/>
              <a:endCxn id="354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42" name="Google Shape;3542;p80"/>
            <p:cNvCxnSpPr>
              <a:stCxn id="3541" idx="4"/>
              <a:endCxn id="354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44" name="Google Shape;3544;p80"/>
            <p:cNvCxnSpPr>
              <a:stCxn id="3543" idx="0"/>
              <a:endCxn id="354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545" name="Google Shape;3545;p8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41" name="Google Shape;3541;p8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38" name="Google Shape;3538;p8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43" name="Google Shape;3543;p8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39" name="Google Shape;3539;p8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546" name="Google Shape;3546;p80"/>
          <p:cNvGrpSpPr/>
          <p:nvPr/>
        </p:nvGrpSpPr>
        <p:grpSpPr>
          <a:xfrm>
            <a:off x="3406504" y="2674269"/>
            <a:ext cx="1675128" cy="313674"/>
            <a:chOff x="998425" y="1182125"/>
            <a:chExt cx="1065400" cy="199500"/>
          </a:xfrm>
        </p:grpSpPr>
        <p:sp>
          <p:nvSpPr>
            <p:cNvPr id="3547" name="Google Shape;3547;p8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80"/>
          <p:cNvGrpSpPr/>
          <p:nvPr/>
        </p:nvGrpSpPr>
        <p:grpSpPr>
          <a:xfrm>
            <a:off x="3406503" y="3630235"/>
            <a:ext cx="1675129" cy="525345"/>
            <a:chOff x="5194708" y="3484366"/>
            <a:chExt cx="3148148" cy="987304"/>
          </a:xfrm>
        </p:grpSpPr>
        <p:grpSp>
          <p:nvGrpSpPr>
            <p:cNvPr id="3553" name="Google Shape;3553;p80"/>
            <p:cNvGrpSpPr/>
            <p:nvPr/>
          </p:nvGrpSpPr>
          <p:grpSpPr>
            <a:xfrm>
              <a:off x="7531521" y="3484366"/>
              <a:ext cx="811335" cy="987304"/>
              <a:chOff x="3379425" y="1617275"/>
              <a:chExt cx="1090650" cy="1327200"/>
            </a:xfrm>
          </p:grpSpPr>
          <p:sp>
            <p:nvSpPr>
              <p:cNvPr id="3554" name="Google Shape;3554;p8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80"/>
            <p:cNvGrpSpPr/>
            <p:nvPr/>
          </p:nvGrpSpPr>
          <p:grpSpPr>
            <a:xfrm>
              <a:off x="6752546" y="3484366"/>
              <a:ext cx="811428" cy="987304"/>
              <a:chOff x="2332275" y="1617275"/>
              <a:chExt cx="1090775" cy="1327200"/>
            </a:xfrm>
          </p:grpSpPr>
          <p:sp>
            <p:nvSpPr>
              <p:cNvPr id="3558" name="Google Shape;3558;p8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80"/>
            <p:cNvGrpSpPr/>
            <p:nvPr/>
          </p:nvGrpSpPr>
          <p:grpSpPr>
            <a:xfrm>
              <a:off x="5973664" y="3484366"/>
              <a:ext cx="811335" cy="987304"/>
              <a:chOff x="1285250" y="1617275"/>
              <a:chExt cx="1090650" cy="1327200"/>
            </a:xfrm>
          </p:grpSpPr>
          <p:sp>
            <p:nvSpPr>
              <p:cNvPr id="3562" name="Google Shape;3562;p8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80"/>
            <p:cNvGrpSpPr/>
            <p:nvPr/>
          </p:nvGrpSpPr>
          <p:grpSpPr>
            <a:xfrm>
              <a:off x="5194708" y="3484366"/>
              <a:ext cx="811409" cy="987304"/>
              <a:chOff x="238125" y="1617275"/>
              <a:chExt cx="1090750" cy="1327200"/>
            </a:xfrm>
          </p:grpSpPr>
          <p:sp>
            <p:nvSpPr>
              <p:cNvPr id="3566" name="Google Shape;3566;p8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9" name="Google Shape;3569;p80"/>
          <p:cNvGrpSpPr/>
          <p:nvPr/>
        </p:nvGrpSpPr>
        <p:grpSpPr>
          <a:xfrm>
            <a:off x="6840188" y="2276124"/>
            <a:ext cx="1579046" cy="522230"/>
            <a:chOff x="6853641" y="2534077"/>
            <a:chExt cx="1515545" cy="501229"/>
          </a:xfrm>
        </p:grpSpPr>
        <p:grpSp>
          <p:nvGrpSpPr>
            <p:cNvPr id="3570" name="Google Shape;3570;p80"/>
            <p:cNvGrpSpPr/>
            <p:nvPr/>
          </p:nvGrpSpPr>
          <p:grpSpPr>
            <a:xfrm>
              <a:off x="6853641" y="2618923"/>
              <a:ext cx="1515545" cy="324556"/>
              <a:chOff x="6853641" y="2618923"/>
              <a:chExt cx="1515545" cy="324556"/>
            </a:xfrm>
          </p:grpSpPr>
          <p:sp>
            <p:nvSpPr>
              <p:cNvPr id="3571" name="Google Shape;3571;p8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6" name="Google Shape;3576;p8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80"/>
          <p:cNvGrpSpPr/>
          <p:nvPr/>
        </p:nvGrpSpPr>
        <p:grpSpPr>
          <a:xfrm>
            <a:off x="3435080" y="3151165"/>
            <a:ext cx="1617976" cy="346616"/>
            <a:chOff x="1808063" y="4294338"/>
            <a:chExt cx="3370782" cy="721817"/>
          </a:xfrm>
        </p:grpSpPr>
        <p:sp>
          <p:nvSpPr>
            <p:cNvPr id="3582" name="Google Shape;3582;p8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80"/>
          <p:cNvGrpSpPr/>
          <p:nvPr/>
        </p:nvGrpSpPr>
        <p:grpSpPr>
          <a:xfrm>
            <a:off x="5261076" y="3817915"/>
            <a:ext cx="1417067" cy="350605"/>
            <a:chOff x="4234950" y="2101012"/>
            <a:chExt cx="4219974" cy="1044090"/>
          </a:xfrm>
        </p:grpSpPr>
        <p:sp>
          <p:nvSpPr>
            <p:cNvPr id="3593" name="Google Shape;3593;p8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80"/>
          <p:cNvGrpSpPr/>
          <p:nvPr/>
        </p:nvGrpSpPr>
        <p:grpSpPr>
          <a:xfrm>
            <a:off x="6836548" y="1808672"/>
            <a:ext cx="1586327" cy="371557"/>
            <a:chOff x="1247650" y="2075423"/>
            <a:chExt cx="6648477" cy="1557238"/>
          </a:xfrm>
        </p:grpSpPr>
        <p:sp>
          <p:nvSpPr>
            <p:cNvPr id="3610" name="Google Shape;3610;p8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80"/>
          <p:cNvGrpSpPr/>
          <p:nvPr/>
        </p:nvGrpSpPr>
        <p:grpSpPr>
          <a:xfrm>
            <a:off x="5267818" y="961862"/>
            <a:ext cx="1415601" cy="1648533"/>
            <a:chOff x="1839112" y="2209163"/>
            <a:chExt cx="1918159" cy="2233784"/>
          </a:xfrm>
        </p:grpSpPr>
        <p:sp>
          <p:nvSpPr>
            <p:cNvPr id="3617" name="Google Shape;3617;p8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0" name="Google Shape;3620;p80"/>
            <p:cNvCxnSpPr>
              <a:stCxn id="3617" idx="6"/>
              <a:endCxn id="361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21" name="Google Shape;3621;p80"/>
            <p:cNvCxnSpPr>
              <a:stCxn id="3618" idx="4"/>
              <a:endCxn id="362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623" name="Google Shape;3623;p80"/>
            <p:cNvCxnSpPr>
              <a:stCxn id="3622" idx="6"/>
              <a:endCxn id="361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24" name="Google Shape;3624;p80"/>
            <p:cNvCxnSpPr>
              <a:stCxn id="3619" idx="4"/>
              <a:endCxn id="362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622" name="Google Shape;3622;p8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7" name="Google Shape;3627;p80"/>
            <p:cNvCxnSpPr>
              <a:endCxn id="362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628" name="Google Shape;3628;p80"/>
          <p:cNvGrpSpPr/>
          <p:nvPr/>
        </p:nvGrpSpPr>
        <p:grpSpPr>
          <a:xfrm>
            <a:off x="3425084" y="979946"/>
            <a:ext cx="1637968" cy="154942"/>
            <a:chOff x="238125" y="2506075"/>
            <a:chExt cx="7115411" cy="673075"/>
          </a:xfrm>
        </p:grpSpPr>
        <p:sp>
          <p:nvSpPr>
            <p:cNvPr id="3629" name="Google Shape;3629;p8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80"/>
          <p:cNvGrpSpPr/>
          <p:nvPr/>
        </p:nvGrpSpPr>
        <p:grpSpPr>
          <a:xfrm>
            <a:off x="1965820" y="1294664"/>
            <a:ext cx="1262932" cy="785408"/>
            <a:chOff x="548861" y="389676"/>
            <a:chExt cx="3843371" cy="2390163"/>
          </a:xfrm>
        </p:grpSpPr>
        <p:cxnSp>
          <p:nvCxnSpPr>
            <p:cNvPr id="3635" name="Google Shape;3635;p8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36" name="Google Shape;3636;p8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37" name="Google Shape;3637;p8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38" name="Google Shape;3638;p8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39" name="Google Shape;3639;p8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40" name="Google Shape;3640;p8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1" name="Google Shape;3641;p8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42" name="Google Shape;3642;p8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80"/>
          <p:cNvGrpSpPr/>
          <p:nvPr/>
        </p:nvGrpSpPr>
        <p:grpSpPr>
          <a:xfrm>
            <a:off x="753952" y="2401541"/>
            <a:ext cx="1412054" cy="633562"/>
            <a:chOff x="1187400" y="2529299"/>
            <a:chExt cx="6769193" cy="2241903"/>
          </a:xfrm>
        </p:grpSpPr>
        <p:sp>
          <p:nvSpPr>
            <p:cNvPr id="3649" name="Google Shape;3649;p8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50" name="Google Shape;3650;p8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51" name="Google Shape;3651;p8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52" name="Google Shape;3652;p8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53" name="Google Shape;3653;p8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54" name="Google Shape;3654;p8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55" name="Google Shape;3655;p8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656" name="Google Shape;3656;p80"/>
            <p:cNvCxnSpPr>
              <a:stCxn id="3649" idx="2"/>
              <a:endCxn id="365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57" name="Google Shape;3657;p80"/>
            <p:cNvCxnSpPr>
              <a:stCxn id="3651" idx="0"/>
              <a:endCxn id="364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58" name="Google Shape;3658;p80"/>
            <p:cNvCxnSpPr>
              <a:stCxn id="3651" idx="2"/>
              <a:endCxn id="365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59" name="Google Shape;3659;p80"/>
            <p:cNvCxnSpPr>
              <a:stCxn id="3652" idx="0"/>
              <a:endCxn id="365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60" name="Google Shape;3660;p80"/>
            <p:cNvCxnSpPr>
              <a:stCxn id="3650" idx="2"/>
              <a:endCxn id="365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61" name="Google Shape;3661;p80"/>
            <p:cNvCxnSpPr>
              <a:stCxn id="3654" idx="0"/>
              <a:endCxn id="365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662" name="Google Shape;3662;p80"/>
          <p:cNvGrpSpPr/>
          <p:nvPr/>
        </p:nvGrpSpPr>
        <p:grpSpPr>
          <a:xfrm>
            <a:off x="6840198" y="2894250"/>
            <a:ext cx="1579035" cy="540873"/>
            <a:chOff x="6895650" y="3126697"/>
            <a:chExt cx="1436662" cy="492105"/>
          </a:xfrm>
        </p:grpSpPr>
        <p:sp>
          <p:nvSpPr>
            <p:cNvPr id="3663" name="Google Shape;3663;p8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8" name="Google Shape;3668;p80"/>
            <p:cNvGrpSpPr/>
            <p:nvPr/>
          </p:nvGrpSpPr>
          <p:grpSpPr>
            <a:xfrm>
              <a:off x="6995957" y="3335810"/>
              <a:ext cx="1230393" cy="71754"/>
              <a:chOff x="6995957" y="3287964"/>
              <a:chExt cx="1230393" cy="71754"/>
            </a:xfrm>
          </p:grpSpPr>
          <p:sp>
            <p:nvSpPr>
              <p:cNvPr id="3669" name="Google Shape;3669;p8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4" name="Google Shape;3674;p80"/>
          <p:cNvGrpSpPr/>
          <p:nvPr/>
        </p:nvGrpSpPr>
        <p:grpSpPr>
          <a:xfrm>
            <a:off x="6838780" y="3531013"/>
            <a:ext cx="1581862" cy="650625"/>
            <a:chOff x="6777990" y="3710194"/>
            <a:chExt cx="1646915" cy="677382"/>
          </a:xfrm>
        </p:grpSpPr>
        <p:grpSp>
          <p:nvGrpSpPr>
            <p:cNvPr id="3675" name="Google Shape;3675;p80"/>
            <p:cNvGrpSpPr/>
            <p:nvPr/>
          </p:nvGrpSpPr>
          <p:grpSpPr>
            <a:xfrm>
              <a:off x="6777990" y="3874492"/>
              <a:ext cx="411129" cy="513083"/>
              <a:chOff x="6777990" y="3874492"/>
              <a:chExt cx="411129" cy="513083"/>
            </a:xfrm>
          </p:grpSpPr>
          <p:cxnSp>
            <p:nvCxnSpPr>
              <p:cNvPr id="3676" name="Google Shape;3676;p8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77" name="Google Shape;3677;p8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80"/>
            <p:cNvGrpSpPr/>
            <p:nvPr/>
          </p:nvGrpSpPr>
          <p:grpSpPr>
            <a:xfrm>
              <a:off x="7188425" y="3710194"/>
              <a:ext cx="411123" cy="520535"/>
              <a:chOff x="7188425" y="3710194"/>
              <a:chExt cx="411123" cy="520535"/>
            </a:xfrm>
          </p:grpSpPr>
          <p:cxnSp>
            <p:nvCxnSpPr>
              <p:cNvPr id="3679" name="Google Shape;3679;p8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80" name="Google Shape;3680;p8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80"/>
            <p:cNvGrpSpPr/>
            <p:nvPr/>
          </p:nvGrpSpPr>
          <p:grpSpPr>
            <a:xfrm>
              <a:off x="7603341" y="3874492"/>
              <a:ext cx="411474" cy="513083"/>
              <a:chOff x="7603341" y="3874492"/>
              <a:chExt cx="411474" cy="513083"/>
            </a:xfrm>
          </p:grpSpPr>
          <p:cxnSp>
            <p:nvCxnSpPr>
              <p:cNvPr id="3682" name="Google Shape;3682;p8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83" name="Google Shape;3683;p8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80"/>
            <p:cNvGrpSpPr/>
            <p:nvPr/>
          </p:nvGrpSpPr>
          <p:grpSpPr>
            <a:xfrm>
              <a:off x="8013776" y="3722847"/>
              <a:ext cx="411129" cy="507881"/>
              <a:chOff x="8013776" y="3722847"/>
              <a:chExt cx="411129" cy="507881"/>
            </a:xfrm>
          </p:grpSpPr>
          <p:cxnSp>
            <p:nvCxnSpPr>
              <p:cNvPr id="3685" name="Google Shape;3685;p8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686" name="Google Shape;3686;p8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7" name="Google Shape;3687;p80"/>
          <p:cNvGrpSpPr/>
          <p:nvPr/>
        </p:nvGrpSpPr>
        <p:grpSpPr>
          <a:xfrm>
            <a:off x="5258295" y="2703853"/>
            <a:ext cx="1421889" cy="1020603"/>
            <a:chOff x="5190863" y="2824811"/>
            <a:chExt cx="1544860" cy="1108869"/>
          </a:xfrm>
        </p:grpSpPr>
        <p:grpSp>
          <p:nvGrpSpPr>
            <p:cNvPr id="3688" name="Google Shape;3688;p80"/>
            <p:cNvGrpSpPr/>
            <p:nvPr/>
          </p:nvGrpSpPr>
          <p:grpSpPr>
            <a:xfrm>
              <a:off x="5938695" y="3176919"/>
              <a:ext cx="685761" cy="404739"/>
              <a:chOff x="5938695" y="3176919"/>
              <a:chExt cx="685761" cy="404739"/>
            </a:xfrm>
          </p:grpSpPr>
          <p:grpSp>
            <p:nvGrpSpPr>
              <p:cNvPr id="3689" name="Google Shape;3689;p80"/>
              <p:cNvGrpSpPr/>
              <p:nvPr/>
            </p:nvGrpSpPr>
            <p:grpSpPr>
              <a:xfrm>
                <a:off x="5938695" y="3176919"/>
                <a:ext cx="685761" cy="404739"/>
                <a:chOff x="5938695" y="3176919"/>
                <a:chExt cx="685761" cy="404739"/>
              </a:xfrm>
            </p:grpSpPr>
            <p:sp>
              <p:nvSpPr>
                <p:cNvPr id="3690" name="Google Shape;3690;p8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2" name="Google Shape;3692;p8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80"/>
            <p:cNvGrpSpPr/>
            <p:nvPr/>
          </p:nvGrpSpPr>
          <p:grpSpPr>
            <a:xfrm>
              <a:off x="5305233" y="3176835"/>
              <a:ext cx="685971" cy="404655"/>
              <a:chOff x="5305233" y="3176835"/>
              <a:chExt cx="685971" cy="404655"/>
            </a:xfrm>
          </p:grpSpPr>
          <p:grpSp>
            <p:nvGrpSpPr>
              <p:cNvPr id="3694" name="Google Shape;3694;p80"/>
              <p:cNvGrpSpPr/>
              <p:nvPr/>
            </p:nvGrpSpPr>
            <p:grpSpPr>
              <a:xfrm>
                <a:off x="5305233" y="3176835"/>
                <a:ext cx="685971" cy="404655"/>
                <a:chOff x="5305233" y="3176835"/>
                <a:chExt cx="685971" cy="404655"/>
              </a:xfrm>
            </p:grpSpPr>
            <p:sp>
              <p:nvSpPr>
                <p:cNvPr id="3695" name="Google Shape;3695;p8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7" name="Google Shape;3697;p8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8" name="Google Shape;3698;p8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9" name="Google Shape;3699;p80"/>
            <p:cNvGrpSpPr/>
            <p:nvPr/>
          </p:nvGrpSpPr>
          <p:grpSpPr>
            <a:xfrm>
              <a:off x="5657361" y="2824811"/>
              <a:ext cx="1078361" cy="404655"/>
              <a:chOff x="5657361" y="2824811"/>
              <a:chExt cx="1078361" cy="404655"/>
            </a:xfrm>
          </p:grpSpPr>
          <p:grpSp>
            <p:nvGrpSpPr>
              <p:cNvPr id="3700" name="Google Shape;3700;p80"/>
              <p:cNvGrpSpPr/>
              <p:nvPr/>
            </p:nvGrpSpPr>
            <p:grpSpPr>
              <a:xfrm>
                <a:off x="5657361" y="2824811"/>
                <a:ext cx="1078361" cy="404655"/>
                <a:chOff x="5657361" y="2824811"/>
                <a:chExt cx="1078361" cy="404655"/>
              </a:xfrm>
            </p:grpSpPr>
            <p:grpSp>
              <p:nvGrpSpPr>
                <p:cNvPr id="3701" name="Google Shape;3701;p80"/>
                <p:cNvGrpSpPr/>
                <p:nvPr/>
              </p:nvGrpSpPr>
              <p:grpSpPr>
                <a:xfrm>
                  <a:off x="5938485" y="2824811"/>
                  <a:ext cx="797237" cy="404655"/>
                  <a:chOff x="5938485" y="2824811"/>
                  <a:chExt cx="797237" cy="404655"/>
                </a:xfrm>
              </p:grpSpPr>
              <p:sp>
                <p:nvSpPr>
                  <p:cNvPr id="3702" name="Google Shape;3702;p8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4" name="Google Shape;3704;p8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5" name="Google Shape;3705;p8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80"/>
            <p:cNvGrpSpPr/>
            <p:nvPr/>
          </p:nvGrpSpPr>
          <p:grpSpPr>
            <a:xfrm>
              <a:off x="5190863" y="3528942"/>
              <a:ext cx="1078026" cy="404739"/>
              <a:chOff x="5190863" y="3528942"/>
              <a:chExt cx="1078026" cy="404739"/>
            </a:xfrm>
          </p:grpSpPr>
          <p:sp>
            <p:nvSpPr>
              <p:cNvPr id="3707" name="Google Shape;3707;p8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8" name="Google Shape;3708;p80"/>
              <p:cNvGrpSpPr/>
              <p:nvPr/>
            </p:nvGrpSpPr>
            <p:grpSpPr>
              <a:xfrm>
                <a:off x="5190863" y="3528942"/>
                <a:ext cx="1078026" cy="404739"/>
                <a:chOff x="5190863" y="3528942"/>
                <a:chExt cx="1078026" cy="404739"/>
              </a:xfrm>
            </p:grpSpPr>
            <p:sp>
              <p:nvSpPr>
                <p:cNvPr id="3709" name="Google Shape;3709;p8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11" name="Google Shape;3711;p80"/>
          <p:cNvGrpSpPr/>
          <p:nvPr/>
        </p:nvGrpSpPr>
        <p:grpSpPr>
          <a:xfrm>
            <a:off x="724302" y="1268321"/>
            <a:ext cx="1086719" cy="879487"/>
            <a:chOff x="803162" y="1474292"/>
            <a:chExt cx="1086719" cy="879487"/>
          </a:xfrm>
        </p:grpSpPr>
        <p:grpSp>
          <p:nvGrpSpPr>
            <p:cNvPr id="3712" name="Google Shape;3712;p80"/>
            <p:cNvGrpSpPr/>
            <p:nvPr/>
          </p:nvGrpSpPr>
          <p:grpSpPr>
            <a:xfrm>
              <a:off x="803162" y="1625948"/>
              <a:ext cx="445856" cy="576579"/>
              <a:chOff x="803162" y="1625948"/>
              <a:chExt cx="445856" cy="576579"/>
            </a:xfrm>
          </p:grpSpPr>
          <p:sp>
            <p:nvSpPr>
              <p:cNvPr id="3713" name="Google Shape;3713;p8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4" name="Google Shape;3714;p80"/>
              <p:cNvGrpSpPr/>
              <p:nvPr/>
            </p:nvGrpSpPr>
            <p:grpSpPr>
              <a:xfrm>
                <a:off x="1056023" y="1625948"/>
                <a:ext cx="192995" cy="576579"/>
                <a:chOff x="1056023" y="1625948"/>
                <a:chExt cx="192995" cy="576579"/>
              </a:xfrm>
            </p:grpSpPr>
            <p:sp>
              <p:nvSpPr>
                <p:cNvPr id="3715" name="Google Shape;3715;p8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0" name="Google Shape;3720;p80"/>
            <p:cNvGrpSpPr/>
            <p:nvPr/>
          </p:nvGrpSpPr>
          <p:grpSpPr>
            <a:xfrm>
              <a:off x="1371406" y="1474292"/>
              <a:ext cx="518475" cy="879487"/>
              <a:chOff x="1398231" y="1474292"/>
              <a:chExt cx="518475" cy="879487"/>
            </a:xfrm>
          </p:grpSpPr>
          <p:grpSp>
            <p:nvGrpSpPr>
              <p:cNvPr id="3721" name="Google Shape;3721;p80"/>
              <p:cNvGrpSpPr/>
              <p:nvPr/>
            </p:nvGrpSpPr>
            <p:grpSpPr>
              <a:xfrm>
                <a:off x="1398231" y="1474292"/>
                <a:ext cx="518475" cy="341643"/>
                <a:chOff x="1398231" y="1474292"/>
                <a:chExt cx="518475" cy="341643"/>
              </a:xfrm>
            </p:grpSpPr>
            <p:sp>
              <p:nvSpPr>
                <p:cNvPr id="3722" name="Google Shape;3722;p8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3" name="Google Shape;3723;p80"/>
                <p:cNvGrpSpPr/>
                <p:nvPr/>
              </p:nvGrpSpPr>
              <p:grpSpPr>
                <a:xfrm>
                  <a:off x="1616453" y="1474292"/>
                  <a:ext cx="300253" cy="341643"/>
                  <a:chOff x="1616453" y="1475379"/>
                  <a:chExt cx="300253" cy="341643"/>
                </a:xfrm>
              </p:grpSpPr>
              <p:sp>
                <p:nvSpPr>
                  <p:cNvPr id="3724" name="Google Shape;3724;p8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1" name="Google Shape;3731;p80"/>
                  <p:cNvGrpSpPr/>
                  <p:nvPr/>
                </p:nvGrpSpPr>
                <p:grpSpPr>
                  <a:xfrm>
                    <a:off x="1839639" y="1475379"/>
                    <a:ext cx="77067" cy="341643"/>
                    <a:chOff x="1839639" y="1475379"/>
                    <a:chExt cx="77067" cy="341643"/>
                  </a:xfrm>
                </p:grpSpPr>
                <p:sp>
                  <p:nvSpPr>
                    <p:cNvPr id="3732" name="Google Shape;3732;p8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34" name="Google Shape;3734;p80"/>
              <p:cNvGrpSpPr/>
              <p:nvPr/>
            </p:nvGrpSpPr>
            <p:grpSpPr>
              <a:xfrm>
                <a:off x="1398451" y="2012951"/>
                <a:ext cx="518255" cy="340828"/>
                <a:chOff x="1398451" y="2012951"/>
                <a:chExt cx="518255" cy="340828"/>
              </a:xfrm>
            </p:grpSpPr>
            <p:sp>
              <p:nvSpPr>
                <p:cNvPr id="3735" name="Google Shape;3735;p8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6" name="Google Shape;3736;p80"/>
                <p:cNvGrpSpPr/>
                <p:nvPr/>
              </p:nvGrpSpPr>
              <p:grpSpPr>
                <a:xfrm>
                  <a:off x="1616453" y="2012951"/>
                  <a:ext cx="300253" cy="340828"/>
                  <a:chOff x="1616453" y="2013538"/>
                  <a:chExt cx="300253" cy="340828"/>
                </a:xfrm>
              </p:grpSpPr>
              <p:sp>
                <p:nvSpPr>
                  <p:cNvPr id="3737" name="Google Shape;3737;p8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4" name="Google Shape;3744;p80"/>
                  <p:cNvGrpSpPr/>
                  <p:nvPr/>
                </p:nvGrpSpPr>
                <p:grpSpPr>
                  <a:xfrm>
                    <a:off x="1839639" y="2013538"/>
                    <a:ext cx="77067" cy="340828"/>
                    <a:chOff x="1839639" y="2013538"/>
                    <a:chExt cx="77067" cy="340828"/>
                  </a:xfrm>
                </p:grpSpPr>
                <p:sp>
                  <p:nvSpPr>
                    <p:cNvPr id="3745" name="Google Shape;3745;p8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47" name="Google Shape;3747;p80"/>
          <p:cNvGrpSpPr/>
          <p:nvPr/>
        </p:nvGrpSpPr>
        <p:grpSpPr>
          <a:xfrm>
            <a:off x="721126" y="3399508"/>
            <a:ext cx="1368681" cy="682918"/>
            <a:chOff x="724986" y="3605478"/>
            <a:chExt cx="1368681" cy="682918"/>
          </a:xfrm>
        </p:grpSpPr>
        <p:grpSp>
          <p:nvGrpSpPr>
            <p:cNvPr id="3748" name="Google Shape;3748;p80"/>
            <p:cNvGrpSpPr/>
            <p:nvPr/>
          </p:nvGrpSpPr>
          <p:grpSpPr>
            <a:xfrm>
              <a:off x="1289102" y="3823629"/>
              <a:ext cx="240442" cy="250435"/>
              <a:chOff x="-165066" y="3843615"/>
              <a:chExt cx="221259" cy="230455"/>
            </a:xfrm>
          </p:grpSpPr>
          <p:sp>
            <p:nvSpPr>
              <p:cNvPr id="3749" name="Google Shape;3749;p8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80"/>
            <p:cNvGrpSpPr/>
            <p:nvPr/>
          </p:nvGrpSpPr>
          <p:grpSpPr>
            <a:xfrm>
              <a:off x="724986" y="3605478"/>
              <a:ext cx="1368681" cy="682918"/>
              <a:chOff x="724986" y="3605478"/>
              <a:chExt cx="1368681" cy="682918"/>
            </a:xfrm>
          </p:grpSpPr>
          <p:grpSp>
            <p:nvGrpSpPr>
              <p:cNvPr id="3770" name="Google Shape;3770;p80"/>
              <p:cNvGrpSpPr/>
              <p:nvPr/>
            </p:nvGrpSpPr>
            <p:grpSpPr>
              <a:xfrm>
                <a:off x="1498221" y="4047614"/>
                <a:ext cx="529172" cy="240783"/>
                <a:chOff x="1498221" y="4047614"/>
                <a:chExt cx="529172" cy="240783"/>
              </a:xfrm>
            </p:grpSpPr>
            <p:grpSp>
              <p:nvGrpSpPr>
                <p:cNvPr id="3771" name="Google Shape;3771;p80"/>
                <p:cNvGrpSpPr/>
                <p:nvPr/>
              </p:nvGrpSpPr>
              <p:grpSpPr>
                <a:xfrm>
                  <a:off x="1826655" y="4224370"/>
                  <a:ext cx="200738" cy="25631"/>
                  <a:chOff x="1826655" y="4224370"/>
                  <a:chExt cx="200738" cy="25631"/>
                </a:xfrm>
              </p:grpSpPr>
              <p:sp>
                <p:nvSpPr>
                  <p:cNvPr id="3772" name="Google Shape;3772;p8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80"/>
                <p:cNvGrpSpPr/>
                <p:nvPr/>
              </p:nvGrpSpPr>
              <p:grpSpPr>
                <a:xfrm>
                  <a:off x="1498221" y="4047614"/>
                  <a:ext cx="328444" cy="240783"/>
                  <a:chOff x="1498221" y="4047614"/>
                  <a:chExt cx="328444" cy="240783"/>
                </a:xfrm>
              </p:grpSpPr>
              <p:sp>
                <p:nvSpPr>
                  <p:cNvPr id="3775" name="Google Shape;3775;p8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6" name="Google Shape;3776;p80"/>
                  <p:cNvGrpSpPr/>
                  <p:nvPr/>
                </p:nvGrpSpPr>
                <p:grpSpPr>
                  <a:xfrm>
                    <a:off x="1498221" y="4047614"/>
                    <a:ext cx="150566" cy="190416"/>
                    <a:chOff x="1498221" y="4047614"/>
                    <a:chExt cx="150566" cy="190416"/>
                  </a:xfrm>
                </p:grpSpPr>
                <p:sp>
                  <p:nvSpPr>
                    <p:cNvPr id="3777" name="Google Shape;3777;p8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79" name="Google Shape;3779;p80"/>
              <p:cNvGrpSpPr/>
              <p:nvPr/>
            </p:nvGrpSpPr>
            <p:grpSpPr>
              <a:xfrm>
                <a:off x="1560718" y="3800594"/>
                <a:ext cx="532948" cy="302090"/>
                <a:chOff x="1560718" y="3800594"/>
                <a:chExt cx="532948" cy="302090"/>
              </a:xfrm>
            </p:grpSpPr>
            <p:grpSp>
              <p:nvGrpSpPr>
                <p:cNvPr id="3780" name="Google Shape;3780;p80"/>
                <p:cNvGrpSpPr/>
                <p:nvPr/>
              </p:nvGrpSpPr>
              <p:grpSpPr>
                <a:xfrm>
                  <a:off x="1912179" y="3827344"/>
                  <a:ext cx="181487" cy="25631"/>
                  <a:chOff x="1912179" y="3827344"/>
                  <a:chExt cx="181487" cy="25631"/>
                </a:xfrm>
              </p:grpSpPr>
              <p:sp>
                <p:nvSpPr>
                  <p:cNvPr id="3781" name="Google Shape;3781;p8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80"/>
                <p:cNvGrpSpPr/>
                <p:nvPr/>
              </p:nvGrpSpPr>
              <p:grpSpPr>
                <a:xfrm>
                  <a:off x="1912179" y="4044505"/>
                  <a:ext cx="181487" cy="25622"/>
                  <a:chOff x="1912179" y="4044506"/>
                  <a:chExt cx="181487" cy="25622"/>
                </a:xfrm>
              </p:grpSpPr>
              <p:sp>
                <p:nvSpPr>
                  <p:cNvPr id="3784" name="Google Shape;3784;p8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80"/>
                <p:cNvGrpSpPr/>
                <p:nvPr/>
              </p:nvGrpSpPr>
              <p:grpSpPr>
                <a:xfrm>
                  <a:off x="1560718" y="3800594"/>
                  <a:ext cx="351472" cy="302090"/>
                  <a:chOff x="1560718" y="3800594"/>
                  <a:chExt cx="351472" cy="302090"/>
                </a:xfrm>
              </p:grpSpPr>
              <p:grpSp>
                <p:nvGrpSpPr>
                  <p:cNvPr id="3787" name="Google Shape;3787;p80"/>
                  <p:cNvGrpSpPr/>
                  <p:nvPr/>
                </p:nvGrpSpPr>
                <p:grpSpPr>
                  <a:xfrm>
                    <a:off x="1560718" y="3842857"/>
                    <a:ext cx="173586" cy="217131"/>
                    <a:chOff x="1560718" y="3842857"/>
                    <a:chExt cx="173586" cy="217131"/>
                  </a:xfrm>
                </p:grpSpPr>
                <p:sp>
                  <p:nvSpPr>
                    <p:cNvPr id="3788" name="Google Shape;3788;p8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1" name="Google Shape;3791;p8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93" name="Google Shape;3793;p8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4" name="Google Shape;3794;p80"/>
              <p:cNvGrpSpPr/>
              <p:nvPr/>
            </p:nvGrpSpPr>
            <p:grpSpPr>
              <a:xfrm>
                <a:off x="785350" y="3605478"/>
                <a:ext cx="535311" cy="249245"/>
                <a:chOff x="785350" y="3605478"/>
                <a:chExt cx="535311" cy="249245"/>
              </a:xfrm>
            </p:grpSpPr>
            <p:grpSp>
              <p:nvGrpSpPr>
                <p:cNvPr id="3795" name="Google Shape;3795;p80"/>
                <p:cNvGrpSpPr/>
                <p:nvPr/>
              </p:nvGrpSpPr>
              <p:grpSpPr>
                <a:xfrm>
                  <a:off x="785350" y="3605478"/>
                  <a:ext cx="376191" cy="102736"/>
                  <a:chOff x="785350" y="3605478"/>
                  <a:chExt cx="376191" cy="102736"/>
                </a:xfrm>
              </p:grpSpPr>
              <p:sp>
                <p:nvSpPr>
                  <p:cNvPr id="3796" name="Google Shape;3796;p8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80"/>
                <p:cNvGrpSpPr/>
                <p:nvPr/>
              </p:nvGrpSpPr>
              <p:grpSpPr>
                <a:xfrm>
                  <a:off x="1161530" y="3655851"/>
                  <a:ext cx="159131" cy="198872"/>
                  <a:chOff x="1161530" y="3655851"/>
                  <a:chExt cx="159131" cy="198872"/>
                </a:xfrm>
              </p:grpSpPr>
              <p:sp>
                <p:nvSpPr>
                  <p:cNvPr id="3800" name="Google Shape;3800;p8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2" name="Google Shape;3802;p80"/>
              <p:cNvGrpSpPr/>
              <p:nvPr/>
            </p:nvGrpSpPr>
            <p:grpSpPr>
              <a:xfrm>
                <a:off x="785350" y="4047614"/>
                <a:ext cx="535311" cy="240783"/>
                <a:chOff x="785350" y="4047614"/>
                <a:chExt cx="535311" cy="240783"/>
              </a:xfrm>
            </p:grpSpPr>
            <p:grpSp>
              <p:nvGrpSpPr>
                <p:cNvPr id="3803" name="Google Shape;3803;p80"/>
                <p:cNvGrpSpPr/>
                <p:nvPr/>
              </p:nvGrpSpPr>
              <p:grpSpPr>
                <a:xfrm>
                  <a:off x="1161636" y="4047614"/>
                  <a:ext cx="159025" cy="190415"/>
                  <a:chOff x="1161636" y="4047614"/>
                  <a:chExt cx="159025" cy="190415"/>
                </a:xfrm>
              </p:grpSpPr>
              <p:sp>
                <p:nvSpPr>
                  <p:cNvPr id="3804" name="Google Shape;3804;p8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80"/>
                <p:cNvGrpSpPr/>
                <p:nvPr/>
              </p:nvGrpSpPr>
              <p:grpSpPr>
                <a:xfrm>
                  <a:off x="785350" y="4185661"/>
                  <a:ext cx="376191" cy="102736"/>
                  <a:chOff x="785350" y="4185661"/>
                  <a:chExt cx="376191" cy="102736"/>
                </a:xfrm>
              </p:grpSpPr>
              <p:sp>
                <p:nvSpPr>
                  <p:cNvPr id="3807" name="Google Shape;3807;p8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0" name="Google Shape;3810;p80"/>
              <p:cNvGrpSpPr/>
              <p:nvPr/>
            </p:nvGrpSpPr>
            <p:grpSpPr>
              <a:xfrm>
                <a:off x="1501054" y="3605478"/>
                <a:ext cx="526340" cy="249240"/>
                <a:chOff x="1501054" y="3605478"/>
                <a:chExt cx="526340" cy="249240"/>
              </a:xfrm>
            </p:grpSpPr>
            <p:grpSp>
              <p:nvGrpSpPr>
                <p:cNvPr id="3811" name="Google Shape;3811;p80"/>
                <p:cNvGrpSpPr/>
                <p:nvPr/>
              </p:nvGrpSpPr>
              <p:grpSpPr>
                <a:xfrm>
                  <a:off x="1834208" y="3643867"/>
                  <a:ext cx="193185" cy="25622"/>
                  <a:chOff x="1834208" y="3643867"/>
                  <a:chExt cx="193185" cy="25622"/>
                </a:xfrm>
              </p:grpSpPr>
              <p:sp>
                <p:nvSpPr>
                  <p:cNvPr id="3812" name="Google Shape;3812;p8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80"/>
                <p:cNvGrpSpPr/>
                <p:nvPr/>
              </p:nvGrpSpPr>
              <p:grpSpPr>
                <a:xfrm>
                  <a:off x="1501054" y="3605478"/>
                  <a:ext cx="333165" cy="249240"/>
                  <a:chOff x="1501054" y="3605478"/>
                  <a:chExt cx="333165" cy="249240"/>
                </a:xfrm>
              </p:grpSpPr>
              <p:sp>
                <p:nvSpPr>
                  <p:cNvPr id="3815" name="Google Shape;3815;p8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6" name="Google Shape;3816;p80"/>
                  <p:cNvGrpSpPr/>
                  <p:nvPr/>
                </p:nvGrpSpPr>
                <p:grpSpPr>
                  <a:xfrm>
                    <a:off x="1501054" y="3655851"/>
                    <a:ext cx="155286" cy="198867"/>
                    <a:chOff x="1501054" y="3655851"/>
                    <a:chExt cx="155286" cy="198867"/>
                  </a:xfrm>
                </p:grpSpPr>
                <p:sp>
                  <p:nvSpPr>
                    <p:cNvPr id="3817" name="Google Shape;3817;p8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19" name="Google Shape;3819;p80"/>
              <p:cNvGrpSpPr/>
              <p:nvPr/>
            </p:nvGrpSpPr>
            <p:grpSpPr>
              <a:xfrm>
                <a:off x="724986" y="3800594"/>
                <a:ext cx="532950" cy="302090"/>
                <a:chOff x="724986" y="3800594"/>
                <a:chExt cx="532950" cy="302090"/>
              </a:xfrm>
            </p:grpSpPr>
            <p:grpSp>
              <p:nvGrpSpPr>
                <p:cNvPr id="3820" name="Google Shape;3820;p80"/>
                <p:cNvGrpSpPr/>
                <p:nvPr/>
              </p:nvGrpSpPr>
              <p:grpSpPr>
                <a:xfrm>
                  <a:off x="724986" y="4044367"/>
                  <a:ext cx="181314" cy="25626"/>
                  <a:chOff x="724986" y="4044367"/>
                  <a:chExt cx="181314" cy="25626"/>
                </a:xfrm>
              </p:grpSpPr>
              <p:sp>
                <p:nvSpPr>
                  <p:cNvPr id="3821" name="Google Shape;3821;p8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80"/>
                <p:cNvGrpSpPr/>
                <p:nvPr/>
              </p:nvGrpSpPr>
              <p:grpSpPr>
                <a:xfrm>
                  <a:off x="906290" y="3800594"/>
                  <a:ext cx="351646" cy="302090"/>
                  <a:chOff x="906290" y="3800594"/>
                  <a:chExt cx="351646" cy="302090"/>
                </a:xfrm>
              </p:grpSpPr>
              <p:grpSp>
                <p:nvGrpSpPr>
                  <p:cNvPr id="3824" name="Google Shape;3824;p80"/>
                  <p:cNvGrpSpPr/>
                  <p:nvPr/>
                </p:nvGrpSpPr>
                <p:grpSpPr>
                  <a:xfrm>
                    <a:off x="1084172" y="3842857"/>
                    <a:ext cx="173764" cy="217131"/>
                    <a:chOff x="1084172" y="3842857"/>
                    <a:chExt cx="173764" cy="217131"/>
                  </a:xfrm>
                </p:grpSpPr>
                <p:grpSp>
                  <p:nvGrpSpPr>
                    <p:cNvPr id="3825" name="Google Shape;3825;p80"/>
                    <p:cNvGrpSpPr/>
                    <p:nvPr/>
                  </p:nvGrpSpPr>
                  <p:grpSpPr>
                    <a:xfrm>
                      <a:off x="1156862" y="3936509"/>
                      <a:ext cx="101073" cy="25622"/>
                      <a:chOff x="1156862" y="3936509"/>
                      <a:chExt cx="101073" cy="25622"/>
                    </a:xfrm>
                  </p:grpSpPr>
                  <p:sp>
                    <p:nvSpPr>
                      <p:cNvPr id="3826" name="Google Shape;3826;p8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8" name="Google Shape;3828;p8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9" name="Google Shape;3829;p8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80"/>
                <p:cNvGrpSpPr/>
                <p:nvPr/>
              </p:nvGrpSpPr>
              <p:grpSpPr>
                <a:xfrm>
                  <a:off x="724986" y="3830189"/>
                  <a:ext cx="189533" cy="25626"/>
                  <a:chOff x="724986" y="3830189"/>
                  <a:chExt cx="189533" cy="25626"/>
                </a:xfrm>
              </p:grpSpPr>
              <p:sp>
                <p:nvSpPr>
                  <p:cNvPr id="3832" name="Google Shape;3832;p8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834" name="Google Shape;3834;p80"/>
          <p:cNvGrpSpPr/>
          <p:nvPr/>
        </p:nvGrpSpPr>
        <p:grpSpPr>
          <a:xfrm>
            <a:off x="2249438" y="2249669"/>
            <a:ext cx="948701" cy="935378"/>
            <a:chOff x="2253298" y="2428317"/>
            <a:chExt cx="948701" cy="935378"/>
          </a:xfrm>
        </p:grpSpPr>
        <p:sp>
          <p:nvSpPr>
            <p:cNvPr id="3835" name="Google Shape;3835;p8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1" name="Shape 3871"/>
        <p:cNvGrpSpPr/>
        <p:nvPr/>
      </p:nvGrpSpPr>
      <p:grpSpPr>
        <a:xfrm>
          <a:off x="0" y="0"/>
          <a:ext cx="0" cy="0"/>
          <a:chOff x="0" y="0"/>
          <a:chExt cx="0" cy="0"/>
        </a:xfrm>
      </p:grpSpPr>
      <p:grpSp>
        <p:nvGrpSpPr>
          <p:cNvPr id="3872" name="Google Shape;3872;p81"/>
          <p:cNvGrpSpPr/>
          <p:nvPr/>
        </p:nvGrpSpPr>
        <p:grpSpPr>
          <a:xfrm>
            <a:off x="3339745" y="952988"/>
            <a:ext cx="2363393" cy="1017867"/>
            <a:chOff x="3292400" y="1219146"/>
            <a:chExt cx="2615240" cy="1110239"/>
          </a:xfrm>
        </p:grpSpPr>
        <p:sp>
          <p:nvSpPr>
            <p:cNvPr id="3873" name="Google Shape;3873;p8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874" name="Google Shape;3874;p8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75" name="Google Shape;3875;p8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876" name="Google Shape;3876;p8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877" name="Google Shape;3877;p8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878" name="Google Shape;3878;p8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879" name="Google Shape;3879;p8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880" name="Google Shape;3880;p8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881" name="Google Shape;3881;p8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882" name="Google Shape;3882;p8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883" name="Google Shape;3883;p8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884" name="Google Shape;3884;p8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885" name="Google Shape;3885;p8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886" name="Google Shape;3886;p8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887" name="Google Shape;3887;p81"/>
            <p:cNvGrpSpPr/>
            <p:nvPr/>
          </p:nvGrpSpPr>
          <p:grpSpPr>
            <a:xfrm>
              <a:off x="3748438" y="1378608"/>
              <a:ext cx="2159202" cy="903971"/>
              <a:chOff x="1683525" y="2179850"/>
              <a:chExt cx="4519050" cy="2134525"/>
            </a:xfrm>
          </p:grpSpPr>
          <p:sp>
            <p:nvSpPr>
              <p:cNvPr id="3888" name="Google Shape;3888;p8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89" name="Google Shape;3889;p8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90" name="Google Shape;3890;p8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91" name="Google Shape;3891;p8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92" name="Google Shape;3892;p8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93" name="Google Shape;3893;p8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94" name="Google Shape;3894;p8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95" name="Google Shape;3895;p8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96" name="Google Shape;3896;p8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97" name="Google Shape;3897;p8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98" name="Google Shape;3898;p8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99" name="Google Shape;3899;p8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900" name="Google Shape;3900;p81"/>
          <p:cNvGraphicFramePr/>
          <p:nvPr/>
        </p:nvGraphicFramePr>
        <p:xfrm>
          <a:off x="5935838" y="2130461"/>
          <a:ext cx="3000000" cy="3000000"/>
        </p:xfrm>
        <a:graphic>
          <a:graphicData uri="http://schemas.openxmlformats.org/drawingml/2006/table">
            <a:tbl>
              <a:tblPr>
                <a:noFill/>
                <a:tableStyleId>{5C058A49-45B9-46F2-907C-0CC40AC5B398}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901" name="Google Shape;3901;p81"/>
          <p:cNvGrpSpPr/>
          <p:nvPr/>
        </p:nvGrpSpPr>
        <p:grpSpPr>
          <a:xfrm>
            <a:off x="5935948" y="3189058"/>
            <a:ext cx="2496964" cy="1001454"/>
            <a:chOff x="1919611" y="789980"/>
            <a:chExt cx="1474179" cy="606868"/>
          </a:xfrm>
        </p:grpSpPr>
        <p:cxnSp>
          <p:nvCxnSpPr>
            <p:cNvPr id="3902" name="Google Shape;3902;p8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03" name="Google Shape;3903;p8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04" name="Google Shape;3904;p8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905" name="Google Shape;3905;p81"/>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906" name="Google Shape;3906;p81"/>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907" name="Google Shape;3907;p81"/>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908" name="Google Shape;3908;p81"/>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909" name="Google Shape;3909;p8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1"/>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916" name="Google Shape;3916;p81"/>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17" name="Google Shape;3917;p81"/>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18" name="Google Shape;3918;p8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81"/>
          <p:cNvGrpSpPr/>
          <p:nvPr/>
        </p:nvGrpSpPr>
        <p:grpSpPr>
          <a:xfrm>
            <a:off x="712562" y="998017"/>
            <a:ext cx="2394370" cy="976502"/>
            <a:chOff x="749309" y="1112739"/>
            <a:chExt cx="2371603" cy="976502"/>
          </a:xfrm>
        </p:grpSpPr>
        <p:sp>
          <p:nvSpPr>
            <p:cNvPr id="3920" name="Google Shape;3920;p8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952" name="Google Shape;3952;p81"/>
          <p:cNvGraphicFramePr/>
          <p:nvPr/>
        </p:nvGraphicFramePr>
        <p:xfrm>
          <a:off x="5935863" y="996311"/>
          <a:ext cx="3000000" cy="3000000"/>
        </p:xfrm>
        <a:graphic>
          <a:graphicData uri="http://schemas.openxmlformats.org/drawingml/2006/table">
            <a:tbl>
              <a:tblPr>
                <a:noFill/>
                <a:tableStyleId>{5C058A49-45B9-46F2-907C-0CC40AC5B398}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953" name="Google Shape;3953;p81"/>
          <p:cNvGraphicFramePr/>
          <p:nvPr/>
        </p:nvGraphicFramePr>
        <p:xfrm>
          <a:off x="3342575" y="2130461"/>
          <a:ext cx="3000000" cy="3000000"/>
        </p:xfrm>
        <a:graphic>
          <a:graphicData uri="http://schemas.openxmlformats.org/drawingml/2006/table">
            <a:tbl>
              <a:tblPr>
                <a:noFill/>
                <a:tableStyleId>{5C058A49-45B9-46F2-907C-0CC40AC5B398}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54" name="Google Shape;3954;p81"/>
          <p:cNvGrpSpPr/>
          <p:nvPr/>
        </p:nvGrpSpPr>
        <p:grpSpPr>
          <a:xfrm>
            <a:off x="4086505" y="2517104"/>
            <a:ext cx="1517436" cy="74460"/>
            <a:chOff x="3980086" y="2804397"/>
            <a:chExt cx="1227600" cy="66900"/>
          </a:xfrm>
        </p:grpSpPr>
        <p:sp>
          <p:nvSpPr>
            <p:cNvPr id="3955" name="Google Shape;3955;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81"/>
          <p:cNvGrpSpPr/>
          <p:nvPr/>
        </p:nvGrpSpPr>
        <p:grpSpPr>
          <a:xfrm>
            <a:off x="4711569" y="2809692"/>
            <a:ext cx="892956" cy="74460"/>
            <a:chOff x="3980086" y="2804397"/>
            <a:chExt cx="1227600" cy="66900"/>
          </a:xfrm>
        </p:grpSpPr>
        <p:sp>
          <p:nvSpPr>
            <p:cNvPr id="3958" name="Google Shape;3958;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81"/>
          <p:cNvGrpSpPr/>
          <p:nvPr/>
        </p:nvGrpSpPr>
        <p:grpSpPr>
          <a:xfrm>
            <a:off x="3344661" y="3168575"/>
            <a:ext cx="2363244" cy="1005943"/>
            <a:chOff x="3358415" y="3361302"/>
            <a:chExt cx="2363244" cy="1024695"/>
          </a:xfrm>
        </p:grpSpPr>
        <p:grpSp>
          <p:nvGrpSpPr>
            <p:cNvPr id="3961" name="Google Shape;3961;p81"/>
            <p:cNvGrpSpPr/>
            <p:nvPr/>
          </p:nvGrpSpPr>
          <p:grpSpPr>
            <a:xfrm>
              <a:off x="3358415" y="3361302"/>
              <a:ext cx="441300" cy="1024695"/>
              <a:chOff x="3358415" y="3361302"/>
              <a:chExt cx="441300" cy="1024695"/>
            </a:xfrm>
          </p:grpSpPr>
          <p:sp>
            <p:nvSpPr>
              <p:cNvPr id="3962" name="Google Shape;3962;p8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81"/>
            <p:cNvGrpSpPr/>
            <p:nvPr/>
          </p:nvGrpSpPr>
          <p:grpSpPr>
            <a:xfrm>
              <a:off x="3838901" y="3361302"/>
              <a:ext cx="441300" cy="1024695"/>
              <a:chOff x="3838901" y="3361302"/>
              <a:chExt cx="441300" cy="1024695"/>
            </a:xfrm>
          </p:grpSpPr>
          <p:sp>
            <p:nvSpPr>
              <p:cNvPr id="3969" name="Google Shape;3969;p8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81"/>
            <p:cNvGrpSpPr/>
            <p:nvPr/>
          </p:nvGrpSpPr>
          <p:grpSpPr>
            <a:xfrm>
              <a:off x="4319387" y="3361302"/>
              <a:ext cx="441300" cy="1024695"/>
              <a:chOff x="4319387" y="3361302"/>
              <a:chExt cx="441300" cy="1024695"/>
            </a:xfrm>
          </p:grpSpPr>
          <p:sp>
            <p:nvSpPr>
              <p:cNvPr id="3976" name="Google Shape;3976;p8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81"/>
            <p:cNvGrpSpPr/>
            <p:nvPr/>
          </p:nvGrpSpPr>
          <p:grpSpPr>
            <a:xfrm>
              <a:off x="4799873" y="3361302"/>
              <a:ext cx="441300" cy="1024695"/>
              <a:chOff x="4799873" y="3361302"/>
              <a:chExt cx="441300" cy="1024695"/>
            </a:xfrm>
          </p:grpSpPr>
          <p:sp>
            <p:nvSpPr>
              <p:cNvPr id="3983" name="Google Shape;3983;p8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81"/>
            <p:cNvGrpSpPr/>
            <p:nvPr/>
          </p:nvGrpSpPr>
          <p:grpSpPr>
            <a:xfrm>
              <a:off x="5280360" y="3361302"/>
              <a:ext cx="441300" cy="1024695"/>
              <a:chOff x="5280360" y="3361302"/>
              <a:chExt cx="441300" cy="1024695"/>
            </a:xfrm>
          </p:grpSpPr>
          <p:sp>
            <p:nvSpPr>
              <p:cNvPr id="3990" name="Google Shape;3990;p8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996" name="Google Shape;3996;p81"/>
          <p:cNvGraphicFramePr/>
          <p:nvPr/>
        </p:nvGraphicFramePr>
        <p:xfrm>
          <a:off x="711088" y="2130461"/>
          <a:ext cx="3000000" cy="3000000"/>
        </p:xfrm>
        <a:graphic>
          <a:graphicData uri="http://schemas.openxmlformats.org/drawingml/2006/table">
            <a:tbl>
              <a:tblPr>
                <a:noFill/>
                <a:tableStyleId>{5C058A49-45B9-46F2-907C-0CC40AC5B398}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97" name="Google Shape;3997;p81"/>
          <p:cNvGrpSpPr/>
          <p:nvPr/>
        </p:nvGrpSpPr>
        <p:grpSpPr>
          <a:xfrm>
            <a:off x="712613" y="3180186"/>
            <a:ext cx="2403614" cy="1005900"/>
            <a:chOff x="726450" y="3372825"/>
            <a:chExt cx="2403614" cy="1005900"/>
          </a:xfrm>
        </p:grpSpPr>
        <p:grpSp>
          <p:nvGrpSpPr>
            <p:cNvPr id="3998" name="Google Shape;3998;p81"/>
            <p:cNvGrpSpPr/>
            <p:nvPr/>
          </p:nvGrpSpPr>
          <p:grpSpPr>
            <a:xfrm>
              <a:off x="726450" y="3696000"/>
              <a:ext cx="2403614" cy="500898"/>
              <a:chOff x="726450" y="3696000"/>
              <a:chExt cx="2403614" cy="500898"/>
            </a:xfrm>
          </p:grpSpPr>
          <p:sp>
            <p:nvSpPr>
              <p:cNvPr id="3999" name="Google Shape;3999;p8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00" name="Google Shape;4000;p8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01" name="Google Shape;4001;p81"/>
            <p:cNvGrpSpPr/>
            <p:nvPr/>
          </p:nvGrpSpPr>
          <p:grpSpPr>
            <a:xfrm>
              <a:off x="1348050" y="3372825"/>
              <a:ext cx="1720425" cy="1005900"/>
              <a:chOff x="1348050" y="3372825"/>
              <a:chExt cx="1720425" cy="1005900"/>
            </a:xfrm>
          </p:grpSpPr>
          <p:sp>
            <p:nvSpPr>
              <p:cNvPr id="4002" name="Google Shape;4002;p8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03" name="Google Shape;4003;p8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04" name="Google Shape;4004;p8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05" name="Google Shape;4005;p8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06" name="Google Shape;4006;p8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07" name="Google Shape;4007;p81"/>
            <p:cNvGrpSpPr/>
            <p:nvPr/>
          </p:nvGrpSpPr>
          <p:grpSpPr>
            <a:xfrm>
              <a:off x="1455707" y="3731058"/>
              <a:ext cx="1491150" cy="417657"/>
              <a:chOff x="1455707" y="3731058"/>
              <a:chExt cx="1491150" cy="417657"/>
            </a:xfrm>
          </p:grpSpPr>
          <p:grpSp>
            <p:nvGrpSpPr>
              <p:cNvPr id="4008" name="Google Shape;4008;p81"/>
              <p:cNvGrpSpPr/>
              <p:nvPr/>
            </p:nvGrpSpPr>
            <p:grpSpPr>
              <a:xfrm>
                <a:off x="1472938" y="3745828"/>
                <a:ext cx="72126" cy="53788"/>
                <a:chOff x="1472938" y="3745828"/>
                <a:chExt cx="72126" cy="53788"/>
              </a:xfrm>
            </p:grpSpPr>
            <p:sp>
              <p:nvSpPr>
                <p:cNvPr id="4009" name="Google Shape;4009;p8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81"/>
              <p:cNvGrpSpPr/>
              <p:nvPr/>
            </p:nvGrpSpPr>
            <p:grpSpPr>
              <a:xfrm>
                <a:off x="1819181" y="4089633"/>
                <a:ext cx="72126" cy="53788"/>
                <a:chOff x="1819181" y="4089633"/>
                <a:chExt cx="72126" cy="53788"/>
              </a:xfrm>
            </p:grpSpPr>
            <p:sp>
              <p:nvSpPr>
                <p:cNvPr id="4012" name="Google Shape;4012;p8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81"/>
              <p:cNvGrpSpPr/>
              <p:nvPr/>
            </p:nvGrpSpPr>
            <p:grpSpPr>
              <a:xfrm>
                <a:off x="1455707" y="4084171"/>
                <a:ext cx="64321" cy="64544"/>
                <a:chOff x="1455707" y="4084171"/>
                <a:chExt cx="64321" cy="64544"/>
              </a:xfrm>
            </p:grpSpPr>
            <p:sp>
              <p:nvSpPr>
                <p:cNvPr id="4015" name="Google Shape;4015;p8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81"/>
              <p:cNvGrpSpPr/>
              <p:nvPr/>
            </p:nvGrpSpPr>
            <p:grpSpPr>
              <a:xfrm>
                <a:off x="1818610" y="3731058"/>
                <a:ext cx="64321" cy="64544"/>
                <a:chOff x="1818610" y="3731058"/>
                <a:chExt cx="64321" cy="64544"/>
              </a:xfrm>
            </p:grpSpPr>
            <p:sp>
              <p:nvSpPr>
                <p:cNvPr id="4018" name="Google Shape;4018;p8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81"/>
              <p:cNvGrpSpPr/>
              <p:nvPr/>
            </p:nvGrpSpPr>
            <p:grpSpPr>
              <a:xfrm>
                <a:off x="2172491" y="4089633"/>
                <a:ext cx="72126" cy="53788"/>
                <a:chOff x="2172491" y="4089633"/>
                <a:chExt cx="72126" cy="53788"/>
              </a:xfrm>
            </p:grpSpPr>
            <p:sp>
              <p:nvSpPr>
                <p:cNvPr id="4021" name="Google Shape;4021;p8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81"/>
              <p:cNvGrpSpPr/>
              <p:nvPr/>
            </p:nvGrpSpPr>
            <p:grpSpPr>
              <a:xfrm>
                <a:off x="2171920" y="3731058"/>
                <a:ext cx="64321" cy="64544"/>
                <a:chOff x="2171920" y="3731058"/>
                <a:chExt cx="64321" cy="64544"/>
              </a:xfrm>
            </p:grpSpPr>
            <p:sp>
              <p:nvSpPr>
                <p:cNvPr id="4024" name="Google Shape;4024;p8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81"/>
              <p:cNvGrpSpPr/>
              <p:nvPr/>
            </p:nvGrpSpPr>
            <p:grpSpPr>
              <a:xfrm>
                <a:off x="2874730" y="3745828"/>
                <a:ext cx="72126" cy="53788"/>
                <a:chOff x="2874730" y="3745828"/>
                <a:chExt cx="72126" cy="53788"/>
              </a:xfrm>
            </p:grpSpPr>
            <p:sp>
              <p:nvSpPr>
                <p:cNvPr id="4027" name="Google Shape;4027;p8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81"/>
              <p:cNvGrpSpPr/>
              <p:nvPr/>
            </p:nvGrpSpPr>
            <p:grpSpPr>
              <a:xfrm>
                <a:off x="2878589" y="4081481"/>
                <a:ext cx="64321" cy="64544"/>
                <a:chOff x="2878589" y="4081481"/>
                <a:chExt cx="64321" cy="64544"/>
              </a:xfrm>
            </p:grpSpPr>
            <p:sp>
              <p:nvSpPr>
                <p:cNvPr id="4030" name="Google Shape;4030;p8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81"/>
              <p:cNvGrpSpPr/>
              <p:nvPr/>
            </p:nvGrpSpPr>
            <p:grpSpPr>
              <a:xfrm>
                <a:off x="2525796" y="4089633"/>
                <a:ext cx="72126" cy="53788"/>
                <a:chOff x="2525796" y="4089633"/>
                <a:chExt cx="72126" cy="53788"/>
              </a:xfrm>
            </p:grpSpPr>
            <p:sp>
              <p:nvSpPr>
                <p:cNvPr id="4033" name="Google Shape;4033;p8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81"/>
              <p:cNvGrpSpPr/>
              <p:nvPr/>
            </p:nvGrpSpPr>
            <p:grpSpPr>
              <a:xfrm>
                <a:off x="2525225" y="3731058"/>
                <a:ext cx="64321" cy="64544"/>
                <a:chOff x="2525225" y="3731058"/>
                <a:chExt cx="64321" cy="64544"/>
              </a:xfrm>
            </p:grpSpPr>
            <p:sp>
              <p:nvSpPr>
                <p:cNvPr id="4036" name="Google Shape;4036;p8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1" name="Shape 4041"/>
        <p:cNvGrpSpPr/>
        <p:nvPr/>
      </p:nvGrpSpPr>
      <p:grpSpPr>
        <a:xfrm>
          <a:off x="0" y="0"/>
          <a:ext cx="0" cy="0"/>
          <a:chOff x="0" y="0"/>
          <a:chExt cx="0" cy="0"/>
        </a:xfrm>
      </p:grpSpPr>
      <p:grpSp>
        <p:nvGrpSpPr>
          <p:cNvPr id="4042" name="Google Shape;4042;p82"/>
          <p:cNvGrpSpPr/>
          <p:nvPr/>
        </p:nvGrpSpPr>
        <p:grpSpPr>
          <a:xfrm>
            <a:off x="5780153" y="1859606"/>
            <a:ext cx="671400" cy="674856"/>
            <a:chOff x="5780148" y="1859605"/>
            <a:chExt cx="671400" cy="674856"/>
          </a:xfrm>
        </p:grpSpPr>
        <p:sp>
          <p:nvSpPr>
            <p:cNvPr id="4043" name="Google Shape;4043;p82"/>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2"/>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2"/>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2"/>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82"/>
          <p:cNvGrpSpPr/>
          <p:nvPr/>
        </p:nvGrpSpPr>
        <p:grpSpPr>
          <a:xfrm>
            <a:off x="716996" y="971307"/>
            <a:ext cx="845921" cy="690752"/>
            <a:chOff x="732428" y="1198513"/>
            <a:chExt cx="845921" cy="690752"/>
          </a:xfrm>
        </p:grpSpPr>
        <p:grpSp>
          <p:nvGrpSpPr>
            <p:cNvPr id="4048" name="Google Shape;4048;p82"/>
            <p:cNvGrpSpPr/>
            <p:nvPr/>
          </p:nvGrpSpPr>
          <p:grpSpPr>
            <a:xfrm>
              <a:off x="823030" y="1198513"/>
              <a:ext cx="755319" cy="690752"/>
              <a:chOff x="823030" y="1198513"/>
              <a:chExt cx="755319" cy="690752"/>
            </a:xfrm>
          </p:grpSpPr>
          <p:sp>
            <p:nvSpPr>
              <p:cNvPr id="4049" name="Google Shape;4049;p8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82"/>
            <p:cNvGrpSpPr/>
            <p:nvPr/>
          </p:nvGrpSpPr>
          <p:grpSpPr>
            <a:xfrm>
              <a:off x="732428" y="1239937"/>
              <a:ext cx="739912" cy="607886"/>
              <a:chOff x="732428" y="1239937"/>
              <a:chExt cx="739912" cy="607886"/>
            </a:xfrm>
          </p:grpSpPr>
          <p:sp>
            <p:nvSpPr>
              <p:cNvPr id="4052" name="Google Shape;4052;p8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82"/>
            <p:cNvGrpSpPr/>
            <p:nvPr/>
          </p:nvGrpSpPr>
          <p:grpSpPr>
            <a:xfrm>
              <a:off x="732428" y="1277018"/>
              <a:ext cx="702832" cy="533758"/>
              <a:chOff x="732428" y="1277018"/>
              <a:chExt cx="702832" cy="533758"/>
            </a:xfrm>
          </p:grpSpPr>
          <p:sp>
            <p:nvSpPr>
              <p:cNvPr id="4055" name="Google Shape;4055;p8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82"/>
            <p:cNvGrpSpPr/>
            <p:nvPr/>
          </p:nvGrpSpPr>
          <p:grpSpPr>
            <a:xfrm>
              <a:off x="931170" y="1306653"/>
              <a:ext cx="647179" cy="474455"/>
              <a:chOff x="931170" y="1306653"/>
              <a:chExt cx="647179" cy="474455"/>
            </a:xfrm>
          </p:grpSpPr>
          <p:sp>
            <p:nvSpPr>
              <p:cNvPr id="4058" name="Google Shape;4058;p8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0" name="Google Shape;4060;p8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82"/>
          <p:cNvGrpSpPr/>
          <p:nvPr/>
        </p:nvGrpSpPr>
        <p:grpSpPr>
          <a:xfrm>
            <a:off x="3948605" y="971313"/>
            <a:ext cx="634656" cy="699982"/>
            <a:chOff x="5985650" y="2860025"/>
            <a:chExt cx="1396075" cy="1539775"/>
          </a:xfrm>
        </p:grpSpPr>
        <p:sp>
          <p:nvSpPr>
            <p:cNvPr id="4062" name="Google Shape;4062;p8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82"/>
          <p:cNvGrpSpPr/>
          <p:nvPr/>
        </p:nvGrpSpPr>
        <p:grpSpPr>
          <a:xfrm>
            <a:off x="4704254" y="971307"/>
            <a:ext cx="725845" cy="699975"/>
            <a:chOff x="4249973" y="1201875"/>
            <a:chExt cx="1958568" cy="1888762"/>
          </a:xfrm>
        </p:grpSpPr>
        <p:sp>
          <p:nvSpPr>
            <p:cNvPr id="4095" name="Google Shape;4095;p8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6" name="Google Shape;4096;p82"/>
            <p:cNvGrpSpPr/>
            <p:nvPr/>
          </p:nvGrpSpPr>
          <p:grpSpPr>
            <a:xfrm>
              <a:off x="5853086" y="1789142"/>
              <a:ext cx="355454" cy="1048099"/>
              <a:chOff x="5576108" y="2016725"/>
              <a:chExt cx="565200" cy="1666560"/>
            </a:xfrm>
          </p:grpSpPr>
          <p:sp>
            <p:nvSpPr>
              <p:cNvPr id="4097" name="Google Shape;4097;p8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98" name="Google Shape;4098;p8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82"/>
            <p:cNvGrpSpPr/>
            <p:nvPr/>
          </p:nvGrpSpPr>
          <p:grpSpPr>
            <a:xfrm>
              <a:off x="4869455" y="2691676"/>
              <a:ext cx="1013897" cy="398961"/>
              <a:chOff x="4012057" y="3451825"/>
              <a:chExt cx="1612175" cy="634379"/>
            </a:xfrm>
          </p:grpSpPr>
          <p:sp>
            <p:nvSpPr>
              <p:cNvPr id="4100" name="Google Shape;4100;p8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01" name="Google Shape;4101;p8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82"/>
            <p:cNvGrpSpPr/>
            <p:nvPr/>
          </p:nvGrpSpPr>
          <p:grpSpPr>
            <a:xfrm>
              <a:off x="4276937" y="2155961"/>
              <a:ext cx="651965" cy="891358"/>
              <a:chOff x="3069908" y="2599997"/>
              <a:chExt cx="1036675" cy="1417328"/>
            </a:xfrm>
          </p:grpSpPr>
          <p:sp>
            <p:nvSpPr>
              <p:cNvPr id="4103" name="Google Shape;4103;p8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04" name="Google Shape;4104;p8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82"/>
            <p:cNvGrpSpPr/>
            <p:nvPr/>
          </p:nvGrpSpPr>
          <p:grpSpPr>
            <a:xfrm>
              <a:off x="5054918" y="1201875"/>
              <a:ext cx="999548" cy="602711"/>
              <a:chOff x="4306958" y="1082925"/>
              <a:chExt cx="1589359" cy="958358"/>
            </a:xfrm>
          </p:grpSpPr>
          <p:sp>
            <p:nvSpPr>
              <p:cNvPr id="4106" name="Google Shape;4106;p8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07" name="Google Shape;4107;p8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82"/>
            <p:cNvGrpSpPr/>
            <p:nvPr/>
          </p:nvGrpSpPr>
          <p:grpSpPr>
            <a:xfrm>
              <a:off x="4249973" y="1303451"/>
              <a:ext cx="799317" cy="841334"/>
              <a:chOff x="3027033" y="1244439"/>
              <a:chExt cx="1270977" cy="1337786"/>
            </a:xfrm>
          </p:grpSpPr>
          <p:sp>
            <p:nvSpPr>
              <p:cNvPr id="4109" name="Google Shape;4109;p8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10" name="Google Shape;4110;p8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1" name="Google Shape;4111;p82"/>
          <p:cNvGrpSpPr/>
          <p:nvPr/>
        </p:nvGrpSpPr>
        <p:grpSpPr>
          <a:xfrm>
            <a:off x="4057119" y="1858087"/>
            <a:ext cx="750769" cy="683784"/>
            <a:chOff x="4204684" y="2104422"/>
            <a:chExt cx="699822" cy="637382"/>
          </a:xfrm>
        </p:grpSpPr>
        <p:grpSp>
          <p:nvGrpSpPr>
            <p:cNvPr id="4112" name="Google Shape;4112;p82"/>
            <p:cNvGrpSpPr/>
            <p:nvPr/>
          </p:nvGrpSpPr>
          <p:grpSpPr>
            <a:xfrm>
              <a:off x="4204684" y="2430067"/>
              <a:ext cx="342957" cy="311738"/>
              <a:chOff x="4204684" y="2430067"/>
              <a:chExt cx="342957" cy="311738"/>
            </a:xfrm>
          </p:grpSpPr>
          <p:sp>
            <p:nvSpPr>
              <p:cNvPr id="4113" name="Google Shape;4113;p8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82"/>
            <p:cNvGrpSpPr/>
            <p:nvPr/>
          </p:nvGrpSpPr>
          <p:grpSpPr>
            <a:xfrm>
              <a:off x="4561586" y="2430067"/>
              <a:ext cx="342920" cy="311738"/>
              <a:chOff x="4561586" y="2430067"/>
              <a:chExt cx="342920" cy="311738"/>
            </a:xfrm>
          </p:grpSpPr>
          <p:sp>
            <p:nvSpPr>
              <p:cNvPr id="4116" name="Google Shape;4116;p8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82"/>
            <p:cNvGrpSpPr/>
            <p:nvPr/>
          </p:nvGrpSpPr>
          <p:grpSpPr>
            <a:xfrm>
              <a:off x="4561586" y="2104422"/>
              <a:ext cx="342920" cy="311738"/>
              <a:chOff x="4561586" y="2104422"/>
              <a:chExt cx="342920" cy="311738"/>
            </a:xfrm>
          </p:grpSpPr>
          <p:sp>
            <p:nvSpPr>
              <p:cNvPr id="4119" name="Google Shape;4119;p8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82"/>
            <p:cNvGrpSpPr/>
            <p:nvPr/>
          </p:nvGrpSpPr>
          <p:grpSpPr>
            <a:xfrm>
              <a:off x="4204684" y="2104422"/>
              <a:ext cx="342957" cy="311664"/>
              <a:chOff x="4204684" y="2104422"/>
              <a:chExt cx="342957" cy="311664"/>
            </a:xfrm>
          </p:grpSpPr>
          <p:sp>
            <p:nvSpPr>
              <p:cNvPr id="4122" name="Google Shape;4122;p8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4" name="Google Shape;4124;p82"/>
          <p:cNvGrpSpPr/>
          <p:nvPr/>
        </p:nvGrpSpPr>
        <p:grpSpPr>
          <a:xfrm>
            <a:off x="5521552" y="971301"/>
            <a:ext cx="660591" cy="688867"/>
            <a:chOff x="5830645" y="1267368"/>
            <a:chExt cx="530340" cy="553040"/>
          </a:xfrm>
        </p:grpSpPr>
        <p:sp>
          <p:nvSpPr>
            <p:cNvPr id="4125" name="Google Shape;4125;p8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6" name="Google Shape;4126;p82"/>
            <p:cNvGrpSpPr/>
            <p:nvPr/>
          </p:nvGrpSpPr>
          <p:grpSpPr>
            <a:xfrm>
              <a:off x="5830645" y="1267368"/>
              <a:ext cx="259743" cy="269909"/>
              <a:chOff x="5830645" y="1267368"/>
              <a:chExt cx="259743" cy="269909"/>
            </a:xfrm>
          </p:grpSpPr>
          <p:sp>
            <p:nvSpPr>
              <p:cNvPr id="4127" name="Google Shape;4127;p8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82"/>
            <p:cNvGrpSpPr/>
            <p:nvPr/>
          </p:nvGrpSpPr>
          <p:grpSpPr>
            <a:xfrm>
              <a:off x="6101293" y="1267368"/>
              <a:ext cx="259692" cy="269909"/>
              <a:chOff x="6101293" y="1267368"/>
              <a:chExt cx="259692" cy="269909"/>
            </a:xfrm>
          </p:grpSpPr>
          <p:sp>
            <p:nvSpPr>
              <p:cNvPr id="4130" name="Google Shape;4130;p8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82"/>
            <p:cNvGrpSpPr/>
            <p:nvPr/>
          </p:nvGrpSpPr>
          <p:grpSpPr>
            <a:xfrm>
              <a:off x="5830645" y="1550500"/>
              <a:ext cx="259692" cy="269909"/>
              <a:chOff x="5830645" y="1550500"/>
              <a:chExt cx="259692" cy="269909"/>
            </a:xfrm>
          </p:grpSpPr>
          <p:sp>
            <p:nvSpPr>
              <p:cNvPr id="4133" name="Google Shape;4133;p8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82"/>
            <p:cNvGrpSpPr/>
            <p:nvPr/>
          </p:nvGrpSpPr>
          <p:grpSpPr>
            <a:xfrm>
              <a:off x="6101293" y="1550500"/>
              <a:ext cx="259692" cy="269909"/>
              <a:chOff x="6101293" y="1550500"/>
              <a:chExt cx="259692" cy="269909"/>
            </a:xfrm>
          </p:grpSpPr>
          <p:sp>
            <p:nvSpPr>
              <p:cNvPr id="4136" name="Google Shape;4136;p8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8" name="Google Shape;4138;p82"/>
          <p:cNvGrpSpPr/>
          <p:nvPr/>
        </p:nvGrpSpPr>
        <p:grpSpPr>
          <a:xfrm>
            <a:off x="723705" y="1861761"/>
            <a:ext cx="697154" cy="679574"/>
            <a:chOff x="2679875" y="2361475"/>
            <a:chExt cx="780425" cy="760575"/>
          </a:xfrm>
        </p:grpSpPr>
        <p:sp>
          <p:nvSpPr>
            <p:cNvPr id="4139" name="Google Shape;4139;p8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82"/>
          <p:cNvGrpSpPr/>
          <p:nvPr/>
        </p:nvGrpSpPr>
        <p:grpSpPr>
          <a:xfrm>
            <a:off x="3122864" y="971353"/>
            <a:ext cx="735829" cy="684547"/>
            <a:chOff x="3351965" y="1148808"/>
            <a:chExt cx="750770" cy="698375"/>
          </a:xfrm>
        </p:grpSpPr>
        <p:grpSp>
          <p:nvGrpSpPr>
            <p:cNvPr id="4146" name="Google Shape;4146;p82"/>
            <p:cNvGrpSpPr/>
            <p:nvPr/>
          </p:nvGrpSpPr>
          <p:grpSpPr>
            <a:xfrm>
              <a:off x="3586796" y="1148808"/>
              <a:ext cx="294857" cy="286830"/>
              <a:chOff x="3750225" y="1774000"/>
              <a:chExt cx="149575" cy="145525"/>
            </a:xfrm>
          </p:grpSpPr>
          <p:sp>
            <p:nvSpPr>
              <p:cNvPr id="4147" name="Google Shape;4147;p8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82"/>
            <p:cNvGrpSpPr/>
            <p:nvPr/>
          </p:nvGrpSpPr>
          <p:grpSpPr>
            <a:xfrm>
              <a:off x="3779245" y="1375768"/>
              <a:ext cx="323490" cy="286978"/>
              <a:chOff x="3847850" y="1889150"/>
              <a:chExt cx="164100" cy="145600"/>
            </a:xfrm>
          </p:grpSpPr>
          <p:sp>
            <p:nvSpPr>
              <p:cNvPr id="4150" name="Google Shape;4150;p8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82"/>
            <p:cNvGrpSpPr/>
            <p:nvPr/>
          </p:nvGrpSpPr>
          <p:grpSpPr>
            <a:xfrm>
              <a:off x="3351965" y="1330435"/>
              <a:ext cx="295449" cy="285401"/>
              <a:chOff x="3631100" y="1866150"/>
              <a:chExt cx="149875" cy="144800"/>
            </a:xfrm>
          </p:grpSpPr>
          <p:sp>
            <p:nvSpPr>
              <p:cNvPr id="4153" name="Google Shape;4153;p8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82"/>
            <p:cNvGrpSpPr/>
            <p:nvPr/>
          </p:nvGrpSpPr>
          <p:grpSpPr>
            <a:xfrm>
              <a:off x="3548208" y="1560352"/>
              <a:ext cx="294808" cy="286830"/>
              <a:chOff x="3730650" y="1982800"/>
              <a:chExt cx="149550" cy="145525"/>
            </a:xfrm>
          </p:grpSpPr>
          <p:sp>
            <p:nvSpPr>
              <p:cNvPr id="4156" name="Google Shape;4156;p8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8" name="Google Shape;4158;p82"/>
          <p:cNvGrpSpPr/>
          <p:nvPr/>
        </p:nvGrpSpPr>
        <p:grpSpPr>
          <a:xfrm>
            <a:off x="7624517" y="971307"/>
            <a:ext cx="804565" cy="677795"/>
            <a:chOff x="7636443" y="1204988"/>
            <a:chExt cx="804565" cy="677795"/>
          </a:xfrm>
        </p:grpSpPr>
        <p:grpSp>
          <p:nvGrpSpPr>
            <p:cNvPr id="4159" name="Google Shape;4159;p82"/>
            <p:cNvGrpSpPr/>
            <p:nvPr/>
          </p:nvGrpSpPr>
          <p:grpSpPr>
            <a:xfrm>
              <a:off x="7636443" y="1509705"/>
              <a:ext cx="804565" cy="373078"/>
              <a:chOff x="7636443" y="1509705"/>
              <a:chExt cx="804565" cy="373078"/>
            </a:xfrm>
          </p:grpSpPr>
          <p:sp>
            <p:nvSpPr>
              <p:cNvPr id="4160" name="Google Shape;4160;p8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82"/>
            <p:cNvGrpSpPr/>
            <p:nvPr/>
          </p:nvGrpSpPr>
          <p:grpSpPr>
            <a:xfrm>
              <a:off x="7636443" y="1408133"/>
              <a:ext cx="804565" cy="373078"/>
              <a:chOff x="7636443" y="1408133"/>
              <a:chExt cx="804565" cy="373078"/>
            </a:xfrm>
          </p:grpSpPr>
          <p:sp>
            <p:nvSpPr>
              <p:cNvPr id="4163" name="Google Shape;4163;p8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82"/>
            <p:cNvGrpSpPr/>
            <p:nvPr/>
          </p:nvGrpSpPr>
          <p:grpSpPr>
            <a:xfrm>
              <a:off x="7636443" y="1306560"/>
              <a:ext cx="804565" cy="373078"/>
              <a:chOff x="7636443" y="1306560"/>
              <a:chExt cx="804565" cy="373078"/>
            </a:xfrm>
          </p:grpSpPr>
          <p:sp>
            <p:nvSpPr>
              <p:cNvPr id="4166" name="Google Shape;4166;p8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82"/>
            <p:cNvGrpSpPr/>
            <p:nvPr/>
          </p:nvGrpSpPr>
          <p:grpSpPr>
            <a:xfrm>
              <a:off x="7636443" y="1204988"/>
              <a:ext cx="804565" cy="373078"/>
              <a:chOff x="7636443" y="1204988"/>
              <a:chExt cx="804565" cy="373078"/>
            </a:xfrm>
          </p:grpSpPr>
          <p:sp>
            <p:nvSpPr>
              <p:cNvPr id="4169" name="Google Shape;4169;p8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1" name="Google Shape;4171;p82"/>
          <p:cNvGrpSpPr/>
          <p:nvPr/>
        </p:nvGrpSpPr>
        <p:grpSpPr>
          <a:xfrm>
            <a:off x="4963363" y="1878721"/>
            <a:ext cx="661339" cy="661188"/>
            <a:chOff x="3990000" y="975400"/>
            <a:chExt cx="3934200" cy="3933300"/>
          </a:xfrm>
        </p:grpSpPr>
        <p:sp>
          <p:nvSpPr>
            <p:cNvPr id="4172" name="Google Shape;4172;p8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82"/>
          <p:cNvGrpSpPr/>
          <p:nvPr/>
        </p:nvGrpSpPr>
        <p:grpSpPr>
          <a:xfrm>
            <a:off x="6607011" y="1857359"/>
            <a:ext cx="868881" cy="684241"/>
            <a:chOff x="6598259" y="2078634"/>
            <a:chExt cx="868881" cy="684241"/>
          </a:xfrm>
        </p:grpSpPr>
        <p:sp>
          <p:nvSpPr>
            <p:cNvPr id="4177" name="Google Shape;4177;p8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3" name="Google Shape;4183;p82"/>
            <p:cNvGrpSpPr/>
            <p:nvPr/>
          </p:nvGrpSpPr>
          <p:grpSpPr>
            <a:xfrm>
              <a:off x="6808175" y="2078634"/>
              <a:ext cx="452229" cy="684241"/>
              <a:chOff x="6808175" y="2078634"/>
              <a:chExt cx="452229" cy="684241"/>
            </a:xfrm>
          </p:grpSpPr>
          <p:sp>
            <p:nvSpPr>
              <p:cNvPr id="4184" name="Google Shape;4184;p8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0" name="Google Shape;4190;p82"/>
              <p:cNvGrpSpPr/>
              <p:nvPr/>
            </p:nvGrpSpPr>
            <p:grpSpPr>
              <a:xfrm>
                <a:off x="6821586" y="2078634"/>
                <a:ext cx="426871" cy="684241"/>
                <a:chOff x="6821586" y="2078634"/>
                <a:chExt cx="426871" cy="684241"/>
              </a:xfrm>
            </p:grpSpPr>
            <p:grpSp>
              <p:nvGrpSpPr>
                <p:cNvPr id="4191" name="Google Shape;4191;p82"/>
                <p:cNvGrpSpPr/>
                <p:nvPr/>
              </p:nvGrpSpPr>
              <p:grpSpPr>
                <a:xfrm>
                  <a:off x="6821586" y="2078634"/>
                  <a:ext cx="426871" cy="684241"/>
                  <a:chOff x="6821586" y="2078634"/>
                  <a:chExt cx="426871" cy="684241"/>
                </a:xfrm>
              </p:grpSpPr>
              <p:sp>
                <p:nvSpPr>
                  <p:cNvPr id="4192" name="Google Shape;4192;p8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1" name="Google Shape;4211;p8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17" name="Google Shape;4217;p82"/>
          <p:cNvGrpSpPr/>
          <p:nvPr/>
        </p:nvGrpSpPr>
        <p:grpSpPr>
          <a:xfrm>
            <a:off x="716994" y="3531369"/>
            <a:ext cx="1340789" cy="640830"/>
            <a:chOff x="238125" y="1151100"/>
            <a:chExt cx="7139450" cy="3412300"/>
          </a:xfrm>
        </p:grpSpPr>
        <p:sp>
          <p:nvSpPr>
            <p:cNvPr id="4218" name="Google Shape;4218;p8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82"/>
          <p:cNvGrpSpPr/>
          <p:nvPr/>
        </p:nvGrpSpPr>
        <p:grpSpPr>
          <a:xfrm>
            <a:off x="5584217" y="2734650"/>
            <a:ext cx="985357" cy="585764"/>
            <a:chOff x="5145061" y="2881789"/>
            <a:chExt cx="1107641" cy="658458"/>
          </a:xfrm>
        </p:grpSpPr>
        <p:grpSp>
          <p:nvGrpSpPr>
            <p:cNvPr id="4231" name="Google Shape;4231;p82"/>
            <p:cNvGrpSpPr/>
            <p:nvPr/>
          </p:nvGrpSpPr>
          <p:grpSpPr>
            <a:xfrm>
              <a:off x="5722989" y="3244587"/>
              <a:ext cx="529713" cy="295659"/>
              <a:chOff x="5722989" y="3244587"/>
              <a:chExt cx="529713" cy="295659"/>
            </a:xfrm>
          </p:grpSpPr>
          <p:sp>
            <p:nvSpPr>
              <p:cNvPr id="4232" name="Google Shape;4232;p8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33" name="Google Shape;4233;p8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34" name="Google Shape;4234;p82"/>
            <p:cNvGrpSpPr/>
            <p:nvPr/>
          </p:nvGrpSpPr>
          <p:grpSpPr>
            <a:xfrm>
              <a:off x="5145061" y="3244587"/>
              <a:ext cx="536807" cy="295659"/>
              <a:chOff x="5145061" y="3244587"/>
              <a:chExt cx="536807" cy="295659"/>
            </a:xfrm>
          </p:grpSpPr>
          <p:sp>
            <p:nvSpPr>
              <p:cNvPr id="4235" name="Google Shape;4235;p8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36" name="Google Shape;4236;p8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37" name="Google Shape;4237;p82"/>
            <p:cNvGrpSpPr/>
            <p:nvPr/>
          </p:nvGrpSpPr>
          <p:grpSpPr>
            <a:xfrm>
              <a:off x="5341327" y="2898245"/>
              <a:ext cx="532309" cy="614891"/>
              <a:chOff x="5341327" y="2898245"/>
              <a:chExt cx="532309" cy="614891"/>
            </a:xfrm>
          </p:grpSpPr>
          <p:sp>
            <p:nvSpPr>
              <p:cNvPr id="4238" name="Google Shape;4238;p8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39" name="Google Shape;4239;p8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40" name="Google Shape;4240;p82"/>
            <p:cNvGrpSpPr/>
            <p:nvPr/>
          </p:nvGrpSpPr>
          <p:grpSpPr>
            <a:xfrm>
              <a:off x="5532290" y="2881789"/>
              <a:ext cx="620516" cy="305456"/>
              <a:chOff x="5532290" y="2881789"/>
              <a:chExt cx="620516" cy="305456"/>
            </a:xfrm>
          </p:grpSpPr>
          <p:sp>
            <p:nvSpPr>
              <p:cNvPr id="4241" name="Google Shape;4241;p8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42" name="Google Shape;4242;p8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243" name="Google Shape;4243;p82"/>
          <p:cNvGrpSpPr/>
          <p:nvPr/>
        </p:nvGrpSpPr>
        <p:grpSpPr>
          <a:xfrm>
            <a:off x="8163140" y="3526708"/>
            <a:ext cx="269068" cy="645491"/>
            <a:chOff x="7026852" y="3311869"/>
            <a:chExt cx="434331" cy="1041954"/>
          </a:xfrm>
        </p:grpSpPr>
        <p:sp>
          <p:nvSpPr>
            <p:cNvPr id="4244" name="Google Shape;4244;p8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82"/>
          <p:cNvGrpSpPr/>
          <p:nvPr/>
        </p:nvGrpSpPr>
        <p:grpSpPr>
          <a:xfrm>
            <a:off x="6179721" y="3565945"/>
            <a:ext cx="293882" cy="293836"/>
            <a:chOff x="4873519" y="3311869"/>
            <a:chExt cx="499374" cy="499296"/>
          </a:xfrm>
        </p:grpSpPr>
        <p:sp>
          <p:nvSpPr>
            <p:cNvPr id="4248" name="Google Shape;4248;p8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82"/>
          <p:cNvGrpSpPr/>
          <p:nvPr/>
        </p:nvGrpSpPr>
        <p:grpSpPr>
          <a:xfrm>
            <a:off x="6179721" y="3878317"/>
            <a:ext cx="293882" cy="293882"/>
            <a:chOff x="4873519" y="3875839"/>
            <a:chExt cx="499374" cy="499374"/>
          </a:xfrm>
        </p:grpSpPr>
        <p:sp>
          <p:nvSpPr>
            <p:cNvPr id="4251" name="Google Shape;4251;p8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82"/>
          <p:cNvGrpSpPr/>
          <p:nvPr/>
        </p:nvGrpSpPr>
        <p:grpSpPr>
          <a:xfrm>
            <a:off x="2410248" y="1850269"/>
            <a:ext cx="698104" cy="698208"/>
            <a:chOff x="2565073" y="2075876"/>
            <a:chExt cx="672482" cy="672518"/>
          </a:xfrm>
        </p:grpSpPr>
        <p:sp>
          <p:nvSpPr>
            <p:cNvPr id="4254" name="Google Shape;4254;p8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82"/>
          <p:cNvGrpSpPr/>
          <p:nvPr/>
        </p:nvGrpSpPr>
        <p:grpSpPr>
          <a:xfrm>
            <a:off x="5633660" y="3534870"/>
            <a:ext cx="438354" cy="637329"/>
            <a:chOff x="1697726" y="3244179"/>
            <a:chExt cx="788124" cy="1146069"/>
          </a:xfrm>
        </p:grpSpPr>
        <p:sp>
          <p:nvSpPr>
            <p:cNvPr id="4261" name="Google Shape;4261;p8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3" name="Google Shape;4263;p82"/>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4" name="Google Shape;4264;p82"/>
          <p:cNvGrpSpPr/>
          <p:nvPr/>
        </p:nvGrpSpPr>
        <p:grpSpPr>
          <a:xfrm>
            <a:off x="7634874" y="1863232"/>
            <a:ext cx="799565" cy="670282"/>
            <a:chOff x="7617850" y="2063282"/>
            <a:chExt cx="799565" cy="670282"/>
          </a:xfrm>
        </p:grpSpPr>
        <p:cxnSp>
          <p:nvCxnSpPr>
            <p:cNvPr id="4265" name="Google Shape;4265;p8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66" name="Google Shape;4266;p8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67" name="Google Shape;4267;p8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68" name="Google Shape;4268;p8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69" name="Google Shape;4269;p8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270" name="Google Shape;4270;p8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271" name="Google Shape;4271;p82"/>
            <p:cNvGrpSpPr/>
            <p:nvPr/>
          </p:nvGrpSpPr>
          <p:grpSpPr>
            <a:xfrm>
              <a:off x="7734309" y="2063282"/>
              <a:ext cx="570957" cy="620095"/>
              <a:chOff x="7734309" y="2063282"/>
              <a:chExt cx="570957" cy="620095"/>
            </a:xfrm>
          </p:grpSpPr>
          <p:grpSp>
            <p:nvGrpSpPr>
              <p:cNvPr id="4272" name="Google Shape;4272;p82"/>
              <p:cNvGrpSpPr/>
              <p:nvPr/>
            </p:nvGrpSpPr>
            <p:grpSpPr>
              <a:xfrm>
                <a:off x="8031573" y="2063282"/>
                <a:ext cx="273693" cy="620095"/>
                <a:chOff x="8031573" y="2063282"/>
                <a:chExt cx="273693" cy="620095"/>
              </a:xfrm>
            </p:grpSpPr>
            <p:sp>
              <p:nvSpPr>
                <p:cNvPr id="4273" name="Google Shape;4273;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82"/>
              <p:cNvGrpSpPr/>
              <p:nvPr/>
            </p:nvGrpSpPr>
            <p:grpSpPr>
              <a:xfrm flipH="1">
                <a:off x="7734309" y="2063282"/>
                <a:ext cx="273693" cy="620095"/>
                <a:chOff x="8031573" y="2063282"/>
                <a:chExt cx="273693" cy="620095"/>
              </a:xfrm>
            </p:grpSpPr>
            <p:sp>
              <p:nvSpPr>
                <p:cNvPr id="4278" name="Google Shape;4278;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82" name="Google Shape;4282;p82"/>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2"/>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4" name="Google Shape;4284;p82"/>
          <p:cNvGrpSpPr/>
          <p:nvPr/>
        </p:nvGrpSpPr>
        <p:grpSpPr>
          <a:xfrm>
            <a:off x="7821480" y="2716716"/>
            <a:ext cx="602567" cy="601884"/>
            <a:chOff x="1186975" y="238125"/>
            <a:chExt cx="5244275" cy="5238325"/>
          </a:xfrm>
        </p:grpSpPr>
        <p:sp>
          <p:nvSpPr>
            <p:cNvPr id="4285" name="Google Shape;4285;p8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82"/>
          <p:cNvGrpSpPr/>
          <p:nvPr/>
        </p:nvGrpSpPr>
        <p:grpSpPr>
          <a:xfrm>
            <a:off x="3264218" y="1856199"/>
            <a:ext cx="651848" cy="687338"/>
            <a:chOff x="3400515" y="2056248"/>
            <a:chExt cx="698134" cy="735987"/>
          </a:xfrm>
        </p:grpSpPr>
        <p:grpSp>
          <p:nvGrpSpPr>
            <p:cNvPr id="4290" name="Google Shape;4290;p82"/>
            <p:cNvGrpSpPr/>
            <p:nvPr/>
          </p:nvGrpSpPr>
          <p:grpSpPr>
            <a:xfrm>
              <a:off x="3400515" y="2283913"/>
              <a:ext cx="312919" cy="219900"/>
              <a:chOff x="3400515" y="2283913"/>
              <a:chExt cx="312919" cy="219900"/>
            </a:xfrm>
          </p:grpSpPr>
          <p:sp>
            <p:nvSpPr>
              <p:cNvPr id="4291" name="Google Shape;4291;p8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92" name="Google Shape;4292;p8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293" name="Google Shape;4293;p82"/>
            <p:cNvGrpSpPr/>
            <p:nvPr/>
          </p:nvGrpSpPr>
          <p:grpSpPr>
            <a:xfrm>
              <a:off x="3547823" y="2461089"/>
              <a:ext cx="219900" cy="331146"/>
              <a:chOff x="3547823" y="2461089"/>
              <a:chExt cx="219900" cy="331146"/>
            </a:xfrm>
          </p:grpSpPr>
          <p:sp>
            <p:nvSpPr>
              <p:cNvPr id="4294" name="Google Shape;4294;p8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95" name="Google Shape;4295;p8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296" name="Google Shape;4296;p82"/>
            <p:cNvGrpSpPr/>
            <p:nvPr/>
          </p:nvGrpSpPr>
          <p:grpSpPr>
            <a:xfrm>
              <a:off x="3734138" y="2461089"/>
              <a:ext cx="219900" cy="331146"/>
              <a:chOff x="3734138" y="2461089"/>
              <a:chExt cx="219900" cy="331146"/>
            </a:xfrm>
          </p:grpSpPr>
          <p:sp>
            <p:nvSpPr>
              <p:cNvPr id="4297" name="Google Shape;4297;p8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98" name="Google Shape;4298;p8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299" name="Google Shape;4299;p82"/>
            <p:cNvGrpSpPr/>
            <p:nvPr/>
          </p:nvGrpSpPr>
          <p:grpSpPr>
            <a:xfrm>
              <a:off x="3787560" y="2281742"/>
              <a:ext cx="311089" cy="219900"/>
              <a:chOff x="3787560" y="2281742"/>
              <a:chExt cx="311089" cy="219900"/>
            </a:xfrm>
          </p:grpSpPr>
          <p:sp>
            <p:nvSpPr>
              <p:cNvPr id="4300" name="Google Shape;4300;p8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01" name="Google Shape;4301;p8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302" name="Google Shape;4302;p82"/>
            <p:cNvGrpSpPr/>
            <p:nvPr/>
          </p:nvGrpSpPr>
          <p:grpSpPr>
            <a:xfrm>
              <a:off x="3637290" y="2056248"/>
              <a:ext cx="219900" cy="330736"/>
              <a:chOff x="3637290" y="2056248"/>
              <a:chExt cx="219900" cy="330736"/>
            </a:xfrm>
          </p:grpSpPr>
          <p:sp>
            <p:nvSpPr>
              <p:cNvPr id="4303" name="Google Shape;4303;p8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304" name="Google Shape;4304;p8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05" name="Google Shape;4305;p82"/>
          <p:cNvGrpSpPr/>
          <p:nvPr/>
        </p:nvGrpSpPr>
        <p:grpSpPr>
          <a:xfrm>
            <a:off x="2555923" y="2726206"/>
            <a:ext cx="1268144" cy="592394"/>
            <a:chOff x="238125" y="1188750"/>
            <a:chExt cx="7140450" cy="3335550"/>
          </a:xfrm>
        </p:grpSpPr>
        <p:sp>
          <p:nvSpPr>
            <p:cNvPr id="4306" name="Google Shape;4306;p8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82"/>
          <p:cNvGrpSpPr/>
          <p:nvPr/>
        </p:nvGrpSpPr>
        <p:grpSpPr>
          <a:xfrm>
            <a:off x="6663824" y="2728360"/>
            <a:ext cx="1053944" cy="590147"/>
            <a:chOff x="238125" y="1335475"/>
            <a:chExt cx="5418735" cy="3034175"/>
          </a:xfrm>
        </p:grpSpPr>
        <p:sp>
          <p:nvSpPr>
            <p:cNvPr id="4312" name="Google Shape;4312;p8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82"/>
          <p:cNvGrpSpPr/>
          <p:nvPr/>
        </p:nvGrpSpPr>
        <p:grpSpPr>
          <a:xfrm>
            <a:off x="4094633" y="3533260"/>
            <a:ext cx="1268207" cy="638939"/>
            <a:chOff x="3967651" y="3645904"/>
            <a:chExt cx="1479304" cy="745292"/>
          </a:xfrm>
        </p:grpSpPr>
        <p:grpSp>
          <p:nvGrpSpPr>
            <p:cNvPr id="4316" name="Google Shape;4316;p82"/>
            <p:cNvGrpSpPr/>
            <p:nvPr/>
          </p:nvGrpSpPr>
          <p:grpSpPr>
            <a:xfrm>
              <a:off x="3967651" y="4009026"/>
              <a:ext cx="1479304" cy="382170"/>
              <a:chOff x="3967651" y="4009026"/>
              <a:chExt cx="1479304" cy="382170"/>
            </a:xfrm>
          </p:grpSpPr>
          <p:grpSp>
            <p:nvGrpSpPr>
              <p:cNvPr id="4317" name="Google Shape;4317;p82"/>
              <p:cNvGrpSpPr/>
              <p:nvPr/>
            </p:nvGrpSpPr>
            <p:grpSpPr>
              <a:xfrm>
                <a:off x="4892216" y="4195630"/>
                <a:ext cx="554739" cy="195566"/>
                <a:chOff x="3604375" y="4892160"/>
                <a:chExt cx="1651500" cy="582215"/>
              </a:xfrm>
            </p:grpSpPr>
            <p:sp>
              <p:nvSpPr>
                <p:cNvPr id="4318" name="Google Shape;4318;p8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82"/>
              <p:cNvGrpSpPr/>
              <p:nvPr/>
            </p:nvGrpSpPr>
            <p:grpSpPr>
              <a:xfrm>
                <a:off x="3967651" y="4146303"/>
                <a:ext cx="579402" cy="244893"/>
                <a:chOff x="851875" y="4745310"/>
                <a:chExt cx="1724925" cy="729065"/>
              </a:xfrm>
            </p:grpSpPr>
            <p:sp>
              <p:nvSpPr>
                <p:cNvPr id="4321" name="Google Shape;4321;p8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82"/>
              <p:cNvGrpSpPr/>
              <p:nvPr/>
            </p:nvGrpSpPr>
            <p:grpSpPr>
              <a:xfrm>
                <a:off x="4460753" y="4009026"/>
                <a:ext cx="493110" cy="382170"/>
                <a:chOff x="2319875" y="4336625"/>
                <a:chExt cx="1468025" cy="1137750"/>
              </a:xfrm>
            </p:grpSpPr>
            <p:sp>
              <p:nvSpPr>
                <p:cNvPr id="4324" name="Google Shape;4324;p8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6" name="Google Shape;4326;p82"/>
            <p:cNvGrpSpPr/>
            <p:nvPr/>
          </p:nvGrpSpPr>
          <p:grpSpPr>
            <a:xfrm>
              <a:off x="4479443" y="3645904"/>
              <a:ext cx="455965" cy="388789"/>
              <a:chOff x="2957425" y="238100"/>
              <a:chExt cx="1910200" cy="1628775"/>
            </a:xfrm>
          </p:grpSpPr>
          <p:sp>
            <p:nvSpPr>
              <p:cNvPr id="4327" name="Google Shape;4327;p8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7" name="Google Shape;4337;p82"/>
          <p:cNvGrpSpPr/>
          <p:nvPr/>
        </p:nvGrpSpPr>
        <p:grpSpPr>
          <a:xfrm>
            <a:off x="2480746" y="3534460"/>
            <a:ext cx="1243128" cy="637739"/>
            <a:chOff x="2496310" y="3693351"/>
            <a:chExt cx="1342906" cy="688926"/>
          </a:xfrm>
        </p:grpSpPr>
        <p:grpSp>
          <p:nvGrpSpPr>
            <p:cNvPr id="4338" name="Google Shape;4338;p82"/>
            <p:cNvGrpSpPr/>
            <p:nvPr/>
          </p:nvGrpSpPr>
          <p:grpSpPr>
            <a:xfrm>
              <a:off x="2496310" y="3693351"/>
              <a:ext cx="1342906" cy="688875"/>
              <a:chOff x="2496310" y="3693351"/>
              <a:chExt cx="1342906" cy="688875"/>
            </a:xfrm>
          </p:grpSpPr>
          <p:sp>
            <p:nvSpPr>
              <p:cNvPr id="4339" name="Google Shape;4339;p8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5" name="Google Shape;4345;p82"/>
              <p:cNvCxnSpPr>
                <a:stCxn id="434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346" name="Google Shape;4346;p82"/>
              <p:cNvCxnSpPr>
                <a:stCxn id="434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347" name="Google Shape;4347;p82"/>
              <p:cNvCxnSpPr>
                <a:stCxn id="434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48" name="Google Shape;4348;p82"/>
              <p:cNvCxnSpPr>
                <a:stCxn id="434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49" name="Google Shape;4349;p82"/>
              <p:cNvCxnSpPr>
                <a:stCxn id="434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350" name="Google Shape;4350;p82"/>
            <p:cNvGrpSpPr/>
            <p:nvPr/>
          </p:nvGrpSpPr>
          <p:grpSpPr>
            <a:xfrm>
              <a:off x="2675275" y="3930557"/>
              <a:ext cx="1003306" cy="451719"/>
              <a:chOff x="2675275" y="4174282"/>
              <a:chExt cx="1003306" cy="451719"/>
            </a:xfrm>
          </p:grpSpPr>
          <p:sp>
            <p:nvSpPr>
              <p:cNvPr id="4351" name="Google Shape;4351;p8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4" name="Google Shape;4354;p82"/>
          <p:cNvGrpSpPr/>
          <p:nvPr/>
        </p:nvGrpSpPr>
        <p:grpSpPr>
          <a:xfrm>
            <a:off x="1654417" y="971307"/>
            <a:ext cx="574511" cy="874709"/>
            <a:chOff x="1715404" y="1112080"/>
            <a:chExt cx="642270" cy="977984"/>
          </a:xfrm>
        </p:grpSpPr>
        <p:grpSp>
          <p:nvGrpSpPr>
            <p:cNvPr id="4355" name="Google Shape;4355;p82"/>
            <p:cNvGrpSpPr/>
            <p:nvPr/>
          </p:nvGrpSpPr>
          <p:grpSpPr>
            <a:xfrm>
              <a:off x="1715404" y="1112080"/>
              <a:ext cx="642270" cy="977984"/>
              <a:chOff x="1715404" y="1112080"/>
              <a:chExt cx="642270" cy="977984"/>
            </a:xfrm>
          </p:grpSpPr>
          <p:sp>
            <p:nvSpPr>
              <p:cNvPr id="4356" name="Google Shape;4356;p8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82"/>
            <p:cNvGrpSpPr/>
            <p:nvPr/>
          </p:nvGrpSpPr>
          <p:grpSpPr>
            <a:xfrm>
              <a:off x="1768927" y="1165603"/>
              <a:ext cx="535225" cy="851367"/>
              <a:chOff x="1768927" y="1165603"/>
              <a:chExt cx="535225" cy="851367"/>
            </a:xfrm>
          </p:grpSpPr>
          <p:sp>
            <p:nvSpPr>
              <p:cNvPr id="4359" name="Google Shape;4359;p8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82"/>
            <p:cNvGrpSpPr/>
            <p:nvPr/>
          </p:nvGrpSpPr>
          <p:grpSpPr>
            <a:xfrm>
              <a:off x="1822449" y="1219125"/>
              <a:ext cx="428180" cy="718859"/>
              <a:chOff x="1822449" y="1219125"/>
              <a:chExt cx="428180" cy="718859"/>
            </a:xfrm>
          </p:grpSpPr>
          <p:sp>
            <p:nvSpPr>
              <p:cNvPr id="4362" name="Google Shape;4362;p8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82"/>
            <p:cNvGrpSpPr/>
            <p:nvPr/>
          </p:nvGrpSpPr>
          <p:grpSpPr>
            <a:xfrm>
              <a:off x="1875972" y="1272648"/>
              <a:ext cx="321135" cy="586939"/>
              <a:chOff x="1875972" y="1272648"/>
              <a:chExt cx="321135" cy="586939"/>
            </a:xfrm>
          </p:grpSpPr>
          <p:sp>
            <p:nvSpPr>
              <p:cNvPr id="4365" name="Google Shape;4365;p8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7" name="Google Shape;4367;p82"/>
          <p:cNvGrpSpPr/>
          <p:nvPr/>
        </p:nvGrpSpPr>
        <p:grpSpPr>
          <a:xfrm>
            <a:off x="7761578" y="3528028"/>
            <a:ext cx="293855" cy="644170"/>
            <a:chOff x="241025" y="3151575"/>
            <a:chExt cx="293855" cy="644170"/>
          </a:xfrm>
        </p:grpSpPr>
        <p:sp>
          <p:nvSpPr>
            <p:cNvPr id="4368" name="Google Shape;4368;p8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82"/>
          <p:cNvGrpSpPr/>
          <p:nvPr/>
        </p:nvGrpSpPr>
        <p:grpSpPr>
          <a:xfrm>
            <a:off x="709562" y="2728028"/>
            <a:ext cx="1779649" cy="591620"/>
            <a:chOff x="246070" y="1983375"/>
            <a:chExt cx="1855347" cy="616849"/>
          </a:xfrm>
        </p:grpSpPr>
        <p:sp>
          <p:nvSpPr>
            <p:cNvPr id="4371" name="Google Shape;4371;p8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82"/>
          <p:cNvGrpSpPr/>
          <p:nvPr/>
        </p:nvGrpSpPr>
        <p:grpSpPr>
          <a:xfrm>
            <a:off x="2320428" y="971307"/>
            <a:ext cx="711055" cy="745993"/>
            <a:chOff x="2496269" y="1171698"/>
            <a:chExt cx="761953" cy="799392"/>
          </a:xfrm>
        </p:grpSpPr>
        <p:grpSp>
          <p:nvGrpSpPr>
            <p:cNvPr id="4381" name="Google Shape;4381;p82"/>
            <p:cNvGrpSpPr/>
            <p:nvPr/>
          </p:nvGrpSpPr>
          <p:grpSpPr>
            <a:xfrm>
              <a:off x="2496269" y="1171698"/>
              <a:ext cx="761953" cy="723022"/>
              <a:chOff x="2496269" y="1171698"/>
              <a:chExt cx="761953" cy="723022"/>
            </a:xfrm>
          </p:grpSpPr>
          <p:sp>
            <p:nvSpPr>
              <p:cNvPr id="4382" name="Google Shape;4382;p8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4" name="Google Shape;4384;p82"/>
              <p:cNvGrpSpPr/>
              <p:nvPr/>
            </p:nvGrpSpPr>
            <p:grpSpPr>
              <a:xfrm>
                <a:off x="2496269" y="1171698"/>
                <a:ext cx="761953" cy="723022"/>
                <a:chOff x="2496269" y="1120652"/>
                <a:chExt cx="761953" cy="723022"/>
              </a:xfrm>
            </p:grpSpPr>
            <p:grpSp>
              <p:nvGrpSpPr>
                <p:cNvPr id="4385" name="Google Shape;4385;p82"/>
                <p:cNvGrpSpPr/>
                <p:nvPr/>
              </p:nvGrpSpPr>
              <p:grpSpPr>
                <a:xfrm>
                  <a:off x="2496269" y="1120652"/>
                  <a:ext cx="761953" cy="723022"/>
                  <a:chOff x="2496269" y="1120652"/>
                  <a:chExt cx="761953" cy="723022"/>
                </a:xfrm>
              </p:grpSpPr>
              <p:grpSp>
                <p:nvGrpSpPr>
                  <p:cNvPr id="4386" name="Google Shape;4386;p82"/>
                  <p:cNvGrpSpPr/>
                  <p:nvPr/>
                </p:nvGrpSpPr>
                <p:grpSpPr>
                  <a:xfrm>
                    <a:off x="2496269" y="1304589"/>
                    <a:ext cx="407089" cy="305057"/>
                    <a:chOff x="2496269" y="1304589"/>
                    <a:chExt cx="407089" cy="305057"/>
                  </a:xfrm>
                </p:grpSpPr>
                <p:sp>
                  <p:nvSpPr>
                    <p:cNvPr id="4387" name="Google Shape;4387;p8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82"/>
                  <p:cNvGrpSpPr/>
                  <p:nvPr/>
                </p:nvGrpSpPr>
                <p:grpSpPr>
                  <a:xfrm>
                    <a:off x="2586468" y="1493376"/>
                    <a:ext cx="358850" cy="349656"/>
                    <a:chOff x="2586468" y="1493376"/>
                    <a:chExt cx="358850" cy="349656"/>
                  </a:xfrm>
                </p:grpSpPr>
                <p:sp>
                  <p:nvSpPr>
                    <p:cNvPr id="4390" name="Google Shape;4390;p8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82"/>
                  <p:cNvGrpSpPr/>
                  <p:nvPr/>
                </p:nvGrpSpPr>
                <p:grpSpPr>
                  <a:xfrm>
                    <a:off x="2807939" y="1494024"/>
                    <a:ext cx="358857" cy="349650"/>
                    <a:chOff x="2807939" y="1494024"/>
                    <a:chExt cx="358857" cy="349650"/>
                  </a:xfrm>
                </p:grpSpPr>
                <p:sp>
                  <p:nvSpPr>
                    <p:cNvPr id="4393" name="Google Shape;4393;p8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82"/>
                  <p:cNvGrpSpPr/>
                  <p:nvPr/>
                </p:nvGrpSpPr>
                <p:grpSpPr>
                  <a:xfrm>
                    <a:off x="2851133" y="1305635"/>
                    <a:ext cx="407089" cy="305057"/>
                    <a:chOff x="2851133" y="1305635"/>
                    <a:chExt cx="407089" cy="305057"/>
                  </a:xfrm>
                </p:grpSpPr>
                <p:sp>
                  <p:nvSpPr>
                    <p:cNvPr id="4396" name="Google Shape;4396;p8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82"/>
                  <p:cNvGrpSpPr/>
                  <p:nvPr/>
                </p:nvGrpSpPr>
                <p:grpSpPr>
                  <a:xfrm>
                    <a:off x="2727495" y="1120652"/>
                    <a:ext cx="300271" cy="396358"/>
                    <a:chOff x="2727495" y="1120652"/>
                    <a:chExt cx="300271" cy="396358"/>
                  </a:xfrm>
                </p:grpSpPr>
                <p:sp>
                  <p:nvSpPr>
                    <p:cNvPr id="4399" name="Google Shape;4399;p8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1" name="Google Shape;4401;p82"/>
                <p:cNvGrpSpPr/>
                <p:nvPr/>
              </p:nvGrpSpPr>
              <p:grpSpPr>
                <a:xfrm>
                  <a:off x="2722305" y="1350460"/>
                  <a:ext cx="308357" cy="308344"/>
                  <a:chOff x="2722305" y="1350460"/>
                  <a:chExt cx="308357" cy="308344"/>
                </a:xfrm>
              </p:grpSpPr>
              <p:sp>
                <p:nvSpPr>
                  <p:cNvPr id="4402" name="Google Shape;4402;p8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3" name="Google Shape;4403;p82"/>
                  <p:cNvGrpSpPr/>
                  <p:nvPr/>
                </p:nvGrpSpPr>
                <p:grpSpPr>
                  <a:xfrm>
                    <a:off x="2725064" y="1364529"/>
                    <a:ext cx="297954" cy="280182"/>
                    <a:chOff x="2725064" y="1364529"/>
                    <a:chExt cx="297954" cy="280182"/>
                  </a:xfrm>
                </p:grpSpPr>
                <p:sp>
                  <p:nvSpPr>
                    <p:cNvPr id="4404" name="Google Shape;4404;p8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09" name="Google Shape;4409;p8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82"/>
          <p:cNvGrpSpPr/>
          <p:nvPr/>
        </p:nvGrpSpPr>
        <p:grpSpPr>
          <a:xfrm>
            <a:off x="3909129" y="2727412"/>
            <a:ext cx="1569144" cy="591015"/>
            <a:chOff x="3820100" y="3023049"/>
            <a:chExt cx="1303926" cy="491162"/>
          </a:xfrm>
        </p:grpSpPr>
        <p:grpSp>
          <p:nvGrpSpPr>
            <p:cNvPr id="4415" name="Google Shape;4415;p82"/>
            <p:cNvGrpSpPr/>
            <p:nvPr/>
          </p:nvGrpSpPr>
          <p:grpSpPr>
            <a:xfrm>
              <a:off x="3820100" y="3023072"/>
              <a:ext cx="1303926" cy="491139"/>
              <a:chOff x="3820100" y="3023072"/>
              <a:chExt cx="1303926" cy="491139"/>
            </a:xfrm>
          </p:grpSpPr>
          <p:sp>
            <p:nvSpPr>
              <p:cNvPr id="4416" name="Google Shape;4416;p8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82"/>
            <p:cNvGrpSpPr/>
            <p:nvPr/>
          </p:nvGrpSpPr>
          <p:grpSpPr>
            <a:xfrm>
              <a:off x="4132439" y="3023645"/>
              <a:ext cx="393633" cy="177096"/>
              <a:chOff x="4132439" y="3023645"/>
              <a:chExt cx="393633" cy="177096"/>
            </a:xfrm>
          </p:grpSpPr>
          <p:sp>
            <p:nvSpPr>
              <p:cNvPr id="4419" name="Google Shape;4419;p8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82"/>
            <p:cNvGrpSpPr/>
            <p:nvPr/>
          </p:nvGrpSpPr>
          <p:grpSpPr>
            <a:xfrm>
              <a:off x="3921811" y="3023049"/>
              <a:ext cx="1002397" cy="388943"/>
              <a:chOff x="3921811" y="3023049"/>
              <a:chExt cx="1002397" cy="388943"/>
            </a:xfrm>
          </p:grpSpPr>
          <p:sp>
            <p:nvSpPr>
              <p:cNvPr id="4422" name="Google Shape;4422;p8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82"/>
            <p:cNvGrpSpPr/>
            <p:nvPr/>
          </p:nvGrpSpPr>
          <p:grpSpPr>
            <a:xfrm>
              <a:off x="4023645" y="3023049"/>
              <a:ext cx="683032" cy="286722"/>
              <a:chOff x="4023645" y="3023049"/>
              <a:chExt cx="683032" cy="286722"/>
            </a:xfrm>
          </p:grpSpPr>
          <p:sp>
            <p:nvSpPr>
              <p:cNvPr id="4425" name="Google Shape;4425;p8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7" name="Google Shape;4427;p82"/>
          <p:cNvGrpSpPr/>
          <p:nvPr/>
        </p:nvGrpSpPr>
        <p:grpSpPr>
          <a:xfrm>
            <a:off x="1541251" y="1854258"/>
            <a:ext cx="713522" cy="688025"/>
            <a:chOff x="1706078" y="2092648"/>
            <a:chExt cx="660913" cy="637296"/>
          </a:xfrm>
        </p:grpSpPr>
        <p:sp>
          <p:nvSpPr>
            <p:cNvPr id="4428" name="Google Shape;4428;p8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9" name="Google Shape;4429;p82"/>
            <p:cNvGrpSpPr/>
            <p:nvPr/>
          </p:nvGrpSpPr>
          <p:grpSpPr>
            <a:xfrm>
              <a:off x="1706078" y="2092648"/>
              <a:ext cx="660913" cy="575241"/>
              <a:chOff x="1706078" y="2092648"/>
              <a:chExt cx="660913" cy="575241"/>
            </a:xfrm>
          </p:grpSpPr>
          <p:sp>
            <p:nvSpPr>
              <p:cNvPr id="4430" name="Google Shape;4430;p8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3" name="Google Shape;4433;p82"/>
          <p:cNvGrpSpPr/>
          <p:nvPr/>
        </p:nvGrpSpPr>
        <p:grpSpPr>
          <a:xfrm>
            <a:off x="6303109" y="971806"/>
            <a:ext cx="1317459" cy="684168"/>
            <a:chOff x="238125" y="999450"/>
            <a:chExt cx="7140700" cy="3708225"/>
          </a:xfrm>
        </p:grpSpPr>
        <p:sp>
          <p:nvSpPr>
            <p:cNvPr id="4434" name="Google Shape;4434;p8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6" name="Shape 4446"/>
        <p:cNvGrpSpPr/>
        <p:nvPr/>
      </p:nvGrpSpPr>
      <p:grpSpPr>
        <a:xfrm>
          <a:off x="0" y="0"/>
          <a:ext cx="0" cy="0"/>
          <a:chOff x="0" y="0"/>
          <a:chExt cx="0" cy="0"/>
        </a:xfrm>
      </p:grpSpPr>
      <p:grpSp>
        <p:nvGrpSpPr>
          <p:cNvPr id="4447" name="Google Shape;4447;p83"/>
          <p:cNvGrpSpPr/>
          <p:nvPr/>
        </p:nvGrpSpPr>
        <p:grpSpPr>
          <a:xfrm>
            <a:off x="717027" y="967622"/>
            <a:ext cx="1636117" cy="1526144"/>
            <a:chOff x="729238" y="1179665"/>
            <a:chExt cx="1636117" cy="1526144"/>
          </a:xfrm>
        </p:grpSpPr>
        <p:grpSp>
          <p:nvGrpSpPr>
            <p:cNvPr id="4448" name="Google Shape;4448;p83"/>
            <p:cNvGrpSpPr/>
            <p:nvPr/>
          </p:nvGrpSpPr>
          <p:grpSpPr>
            <a:xfrm>
              <a:off x="729238" y="1179665"/>
              <a:ext cx="80700" cy="1526144"/>
              <a:chOff x="729238" y="1179665"/>
              <a:chExt cx="80700" cy="1526144"/>
            </a:xfrm>
          </p:grpSpPr>
          <p:sp>
            <p:nvSpPr>
              <p:cNvPr id="4449" name="Google Shape;4449;p8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83"/>
            <p:cNvGrpSpPr/>
            <p:nvPr/>
          </p:nvGrpSpPr>
          <p:grpSpPr>
            <a:xfrm>
              <a:off x="903098" y="1179665"/>
              <a:ext cx="80700" cy="1526144"/>
              <a:chOff x="903098" y="1179665"/>
              <a:chExt cx="80700" cy="1526144"/>
            </a:xfrm>
          </p:grpSpPr>
          <p:sp>
            <p:nvSpPr>
              <p:cNvPr id="4460" name="Google Shape;4460;p8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3"/>
            <p:cNvGrpSpPr/>
            <p:nvPr/>
          </p:nvGrpSpPr>
          <p:grpSpPr>
            <a:xfrm>
              <a:off x="1076958" y="1179665"/>
              <a:ext cx="80700" cy="1526144"/>
              <a:chOff x="1076958" y="1179665"/>
              <a:chExt cx="80700" cy="1526144"/>
            </a:xfrm>
          </p:grpSpPr>
          <p:sp>
            <p:nvSpPr>
              <p:cNvPr id="4471" name="Google Shape;4471;p8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83"/>
            <p:cNvGrpSpPr/>
            <p:nvPr/>
          </p:nvGrpSpPr>
          <p:grpSpPr>
            <a:xfrm>
              <a:off x="1247707" y="1179665"/>
              <a:ext cx="80700" cy="1526144"/>
              <a:chOff x="1247707" y="1179665"/>
              <a:chExt cx="80700" cy="1526144"/>
            </a:xfrm>
          </p:grpSpPr>
          <p:sp>
            <p:nvSpPr>
              <p:cNvPr id="4482" name="Google Shape;4482;p8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83"/>
            <p:cNvGrpSpPr/>
            <p:nvPr/>
          </p:nvGrpSpPr>
          <p:grpSpPr>
            <a:xfrm>
              <a:off x="1421567" y="1179665"/>
              <a:ext cx="80700" cy="1526144"/>
              <a:chOff x="1421567" y="1179665"/>
              <a:chExt cx="80700" cy="1526144"/>
            </a:xfrm>
          </p:grpSpPr>
          <p:sp>
            <p:nvSpPr>
              <p:cNvPr id="4493" name="Google Shape;4493;p8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83"/>
            <p:cNvGrpSpPr/>
            <p:nvPr/>
          </p:nvGrpSpPr>
          <p:grpSpPr>
            <a:xfrm>
              <a:off x="1592327" y="1179665"/>
              <a:ext cx="80700" cy="1526144"/>
              <a:chOff x="1592327" y="1179665"/>
              <a:chExt cx="80700" cy="1526144"/>
            </a:xfrm>
          </p:grpSpPr>
          <p:sp>
            <p:nvSpPr>
              <p:cNvPr id="4504" name="Google Shape;4504;p8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83"/>
            <p:cNvGrpSpPr/>
            <p:nvPr/>
          </p:nvGrpSpPr>
          <p:grpSpPr>
            <a:xfrm>
              <a:off x="1766187" y="1179665"/>
              <a:ext cx="80700" cy="1526144"/>
              <a:chOff x="1766187" y="1179665"/>
              <a:chExt cx="80700" cy="1526144"/>
            </a:xfrm>
          </p:grpSpPr>
          <p:sp>
            <p:nvSpPr>
              <p:cNvPr id="4515" name="Google Shape;4515;p8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3"/>
            <p:cNvGrpSpPr/>
            <p:nvPr/>
          </p:nvGrpSpPr>
          <p:grpSpPr>
            <a:xfrm>
              <a:off x="1936935" y="1179665"/>
              <a:ext cx="80700" cy="1526144"/>
              <a:chOff x="1936935" y="1179665"/>
              <a:chExt cx="80700" cy="1526144"/>
            </a:xfrm>
          </p:grpSpPr>
          <p:sp>
            <p:nvSpPr>
              <p:cNvPr id="4526" name="Google Shape;4526;p8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83"/>
            <p:cNvGrpSpPr/>
            <p:nvPr/>
          </p:nvGrpSpPr>
          <p:grpSpPr>
            <a:xfrm>
              <a:off x="2110795" y="1179665"/>
              <a:ext cx="80700" cy="1526144"/>
              <a:chOff x="2110795" y="1179665"/>
              <a:chExt cx="80700" cy="1526144"/>
            </a:xfrm>
          </p:grpSpPr>
          <p:sp>
            <p:nvSpPr>
              <p:cNvPr id="4537" name="Google Shape;4537;p8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83"/>
            <p:cNvGrpSpPr/>
            <p:nvPr/>
          </p:nvGrpSpPr>
          <p:grpSpPr>
            <a:xfrm>
              <a:off x="2284655" y="1179665"/>
              <a:ext cx="80700" cy="1526144"/>
              <a:chOff x="2284655" y="1179665"/>
              <a:chExt cx="80700" cy="1526144"/>
            </a:xfrm>
          </p:grpSpPr>
          <p:sp>
            <p:nvSpPr>
              <p:cNvPr id="4548" name="Google Shape;4548;p8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8" name="Google Shape;4558;p83"/>
          <p:cNvGrpSpPr/>
          <p:nvPr/>
        </p:nvGrpSpPr>
        <p:grpSpPr>
          <a:xfrm>
            <a:off x="2611693" y="986760"/>
            <a:ext cx="1364248" cy="1102133"/>
            <a:chOff x="2623904" y="1198803"/>
            <a:chExt cx="1364248" cy="1102133"/>
          </a:xfrm>
        </p:grpSpPr>
        <p:grpSp>
          <p:nvGrpSpPr>
            <p:cNvPr id="4559" name="Google Shape;4559;p83"/>
            <p:cNvGrpSpPr/>
            <p:nvPr/>
          </p:nvGrpSpPr>
          <p:grpSpPr>
            <a:xfrm>
              <a:off x="2623907" y="1198803"/>
              <a:ext cx="1364245" cy="273000"/>
              <a:chOff x="2623907" y="1198803"/>
              <a:chExt cx="1364245" cy="273000"/>
            </a:xfrm>
          </p:grpSpPr>
          <p:sp>
            <p:nvSpPr>
              <p:cNvPr id="4560" name="Google Shape;4560;p8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83"/>
            <p:cNvGrpSpPr/>
            <p:nvPr/>
          </p:nvGrpSpPr>
          <p:grpSpPr>
            <a:xfrm>
              <a:off x="2623904" y="1476964"/>
              <a:ext cx="1364245" cy="273000"/>
              <a:chOff x="2623904" y="1476964"/>
              <a:chExt cx="1364245" cy="273000"/>
            </a:xfrm>
          </p:grpSpPr>
          <p:sp>
            <p:nvSpPr>
              <p:cNvPr id="4566" name="Google Shape;4566;p8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83"/>
            <p:cNvGrpSpPr/>
            <p:nvPr/>
          </p:nvGrpSpPr>
          <p:grpSpPr>
            <a:xfrm>
              <a:off x="2623907" y="1749775"/>
              <a:ext cx="1364245" cy="273000"/>
              <a:chOff x="2623907" y="1749775"/>
              <a:chExt cx="1364245" cy="273000"/>
            </a:xfrm>
          </p:grpSpPr>
          <p:sp>
            <p:nvSpPr>
              <p:cNvPr id="4572" name="Google Shape;4572;p8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83"/>
            <p:cNvGrpSpPr/>
            <p:nvPr/>
          </p:nvGrpSpPr>
          <p:grpSpPr>
            <a:xfrm>
              <a:off x="2623904" y="2027936"/>
              <a:ext cx="1364245" cy="273000"/>
              <a:chOff x="2623904" y="2027936"/>
              <a:chExt cx="1364245" cy="273000"/>
            </a:xfrm>
          </p:grpSpPr>
          <p:sp>
            <p:nvSpPr>
              <p:cNvPr id="4578" name="Google Shape;4578;p8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3" name="Google Shape;4583;p83"/>
          <p:cNvGrpSpPr/>
          <p:nvPr/>
        </p:nvGrpSpPr>
        <p:grpSpPr>
          <a:xfrm>
            <a:off x="2601154" y="2445833"/>
            <a:ext cx="1387541" cy="159124"/>
            <a:chOff x="3200660" y="2180272"/>
            <a:chExt cx="2563824" cy="378237"/>
          </a:xfrm>
        </p:grpSpPr>
        <p:sp>
          <p:nvSpPr>
            <p:cNvPr id="4584" name="Google Shape;4584;p8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83"/>
          <p:cNvGrpSpPr/>
          <p:nvPr/>
        </p:nvGrpSpPr>
        <p:grpSpPr>
          <a:xfrm>
            <a:off x="2597679" y="2723597"/>
            <a:ext cx="1390502" cy="159625"/>
            <a:chOff x="3530150" y="2790075"/>
            <a:chExt cx="1962600" cy="225300"/>
          </a:xfrm>
        </p:grpSpPr>
        <p:sp>
          <p:nvSpPr>
            <p:cNvPr id="4603" name="Google Shape;4603;p8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83"/>
          <p:cNvGrpSpPr/>
          <p:nvPr/>
        </p:nvGrpSpPr>
        <p:grpSpPr>
          <a:xfrm>
            <a:off x="2597736" y="3001862"/>
            <a:ext cx="1411629" cy="154175"/>
            <a:chOff x="3558802" y="4011244"/>
            <a:chExt cx="1866000" cy="111600"/>
          </a:xfrm>
        </p:grpSpPr>
        <p:sp>
          <p:nvSpPr>
            <p:cNvPr id="4606" name="Google Shape;4606;p8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83"/>
          <p:cNvGrpSpPr/>
          <p:nvPr/>
        </p:nvGrpSpPr>
        <p:grpSpPr>
          <a:xfrm>
            <a:off x="2598024" y="2207432"/>
            <a:ext cx="1383503" cy="119761"/>
            <a:chOff x="3465975" y="2270258"/>
            <a:chExt cx="1986364" cy="171947"/>
          </a:xfrm>
        </p:grpSpPr>
        <p:sp>
          <p:nvSpPr>
            <p:cNvPr id="4609" name="Google Shape;4609;p8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83"/>
          <p:cNvGrpSpPr/>
          <p:nvPr/>
        </p:nvGrpSpPr>
        <p:grpSpPr>
          <a:xfrm>
            <a:off x="2609031" y="3571205"/>
            <a:ext cx="1369531" cy="195460"/>
            <a:chOff x="723300" y="4253549"/>
            <a:chExt cx="2276482" cy="324900"/>
          </a:xfrm>
        </p:grpSpPr>
        <p:sp>
          <p:nvSpPr>
            <p:cNvPr id="4618" name="Google Shape;4618;p8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83"/>
          <p:cNvGrpSpPr/>
          <p:nvPr/>
        </p:nvGrpSpPr>
        <p:grpSpPr>
          <a:xfrm>
            <a:off x="2598592" y="3272446"/>
            <a:ext cx="1389066" cy="180119"/>
            <a:chOff x="705948" y="3788465"/>
            <a:chExt cx="2308953" cy="299400"/>
          </a:xfrm>
        </p:grpSpPr>
        <p:sp>
          <p:nvSpPr>
            <p:cNvPr id="4624" name="Google Shape;4624;p8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83"/>
          <p:cNvGrpSpPr/>
          <p:nvPr/>
        </p:nvGrpSpPr>
        <p:grpSpPr>
          <a:xfrm>
            <a:off x="4195583" y="1876400"/>
            <a:ext cx="1433821" cy="191501"/>
            <a:chOff x="4273350" y="2088443"/>
            <a:chExt cx="1433821" cy="191501"/>
          </a:xfrm>
        </p:grpSpPr>
        <p:grpSp>
          <p:nvGrpSpPr>
            <p:cNvPr id="4630" name="Google Shape;4630;p83"/>
            <p:cNvGrpSpPr/>
            <p:nvPr/>
          </p:nvGrpSpPr>
          <p:grpSpPr>
            <a:xfrm>
              <a:off x="4273350" y="2088443"/>
              <a:ext cx="1433821" cy="0"/>
              <a:chOff x="5224975" y="2962250"/>
              <a:chExt cx="1544400" cy="0"/>
            </a:xfrm>
          </p:grpSpPr>
          <p:cxnSp>
            <p:nvCxnSpPr>
              <p:cNvPr id="4631" name="Google Shape;4631;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32" name="Google Shape;4632;p8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633" name="Google Shape;4633;p83"/>
            <p:cNvGrpSpPr/>
            <p:nvPr/>
          </p:nvGrpSpPr>
          <p:grpSpPr>
            <a:xfrm>
              <a:off x="4273350" y="2279944"/>
              <a:ext cx="1433821" cy="0"/>
              <a:chOff x="5224975" y="2962250"/>
              <a:chExt cx="1544400" cy="0"/>
            </a:xfrm>
          </p:grpSpPr>
          <p:cxnSp>
            <p:nvCxnSpPr>
              <p:cNvPr id="4634" name="Google Shape;4634;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35" name="Google Shape;4635;p8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636" name="Google Shape;4636;p83"/>
          <p:cNvGrpSpPr/>
          <p:nvPr/>
        </p:nvGrpSpPr>
        <p:grpSpPr>
          <a:xfrm>
            <a:off x="2646529" y="3885304"/>
            <a:ext cx="1304609" cy="294074"/>
            <a:chOff x="2658741" y="4097347"/>
            <a:chExt cx="1304609" cy="294074"/>
          </a:xfrm>
        </p:grpSpPr>
        <p:grpSp>
          <p:nvGrpSpPr>
            <p:cNvPr id="4637" name="Google Shape;4637;p83"/>
            <p:cNvGrpSpPr/>
            <p:nvPr/>
          </p:nvGrpSpPr>
          <p:grpSpPr>
            <a:xfrm>
              <a:off x="2658741" y="4097347"/>
              <a:ext cx="118572" cy="294074"/>
              <a:chOff x="3343310" y="4475555"/>
              <a:chExt cx="127717" cy="316753"/>
            </a:xfrm>
          </p:grpSpPr>
          <p:sp>
            <p:nvSpPr>
              <p:cNvPr id="4638" name="Google Shape;4638;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83"/>
            <p:cNvGrpSpPr/>
            <p:nvPr/>
          </p:nvGrpSpPr>
          <p:grpSpPr>
            <a:xfrm>
              <a:off x="3815519" y="4098388"/>
              <a:ext cx="147831" cy="291991"/>
              <a:chOff x="3527539" y="4476677"/>
              <a:chExt cx="159232" cy="314510"/>
            </a:xfrm>
          </p:grpSpPr>
          <p:sp>
            <p:nvSpPr>
              <p:cNvPr id="4641" name="Google Shape;4641;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83"/>
            <p:cNvGrpSpPr/>
            <p:nvPr/>
          </p:nvGrpSpPr>
          <p:grpSpPr>
            <a:xfrm>
              <a:off x="3511696" y="4098388"/>
              <a:ext cx="147831" cy="291991"/>
              <a:chOff x="3527539" y="4476677"/>
              <a:chExt cx="159232" cy="314510"/>
            </a:xfrm>
          </p:grpSpPr>
          <p:sp>
            <p:nvSpPr>
              <p:cNvPr id="4644" name="Google Shape;4644;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83"/>
            <p:cNvGrpSpPr/>
            <p:nvPr/>
          </p:nvGrpSpPr>
          <p:grpSpPr>
            <a:xfrm>
              <a:off x="3207874" y="4098388"/>
              <a:ext cx="147831" cy="291991"/>
              <a:chOff x="3527539" y="4476677"/>
              <a:chExt cx="159232" cy="314510"/>
            </a:xfrm>
          </p:grpSpPr>
          <p:sp>
            <p:nvSpPr>
              <p:cNvPr id="4647" name="Google Shape;4647;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83"/>
            <p:cNvGrpSpPr/>
            <p:nvPr/>
          </p:nvGrpSpPr>
          <p:grpSpPr>
            <a:xfrm>
              <a:off x="2933305" y="4097347"/>
              <a:ext cx="118572" cy="294074"/>
              <a:chOff x="3343310" y="4475555"/>
              <a:chExt cx="127717" cy="316753"/>
            </a:xfrm>
          </p:grpSpPr>
          <p:sp>
            <p:nvSpPr>
              <p:cNvPr id="4650" name="Google Shape;4650;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2" name="Google Shape;4652;p83"/>
          <p:cNvGrpSpPr/>
          <p:nvPr/>
        </p:nvGrpSpPr>
        <p:grpSpPr>
          <a:xfrm>
            <a:off x="4197138" y="963998"/>
            <a:ext cx="1430711" cy="751237"/>
            <a:chOff x="5159450" y="1919950"/>
            <a:chExt cx="1541050" cy="862500"/>
          </a:xfrm>
        </p:grpSpPr>
        <p:sp>
          <p:nvSpPr>
            <p:cNvPr id="4653" name="Google Shape;4653;p8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654" name="Google Shape;4654;p83"/>
            <p:cNvGrpSpPr/>
            <p:nvPr/>
          </p:nvGrpSpPr>
          <p:grpSpPr>
            <a:xfrm>
              <a:off x="5159450" y="1919950"/>
              <a:ext cx="1541050" cy="862500"/>
              <a:chOff x="5159450" y="1919950"/>
              <a:chExt cx="1541050" cy="862500"/>
            </a:xfrm>
          </p:grpSpPr>
          <p:cxnSp>
            <p:nvCxnSpPr>
              <p:cNvPr id="4655" name="Google Shape;4655;p8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656" name="Google Shape;4656;p8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657" name="Google Shape;4657;p83"/>
          <p:cNvGrpSpPr/>
          <p:nvPr/>
        </p:nvGrpSpPr>
        <p:grpSpPr>
          <a:xfrm>
            <a:off x="4245275" y="2227768"/>
            <a:ext cx="1334436" cy="967914"/>
            <a:chOff x="4294923" y="2439811"/>
            <a:chExt cx="1334436" cy="967914"/>
          </a:xfrm>
        </p:grpSpPr>
        <p:grpSp>
          <p:nvGrpSpPr>
            <p:cNvPr id="4658" name="Google Shape;4658;p83"/>
            <p:cNvGrpSpPr/>
            <p:nvPr/>
          </p:nvGrpSpPr>
          <p:grpSpPr>
            <a:xfrm>
              <a:off x="4960455" y="2469658"/>
              <a:ext cx="668904" cy="885524"/>
              <a:chOff x="4960455" y="2469658"/>
              <a:chExt cx="668904" cy="885524"/>
            </a:xfrm>
          </p:grpSpPr>
          <p:sp>
            <p:nvSpPr>
              <p:cNvPr id="4659" name="Google Shape;4659;p8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83"/>
            <p:cNvGrpSpPr/>
            <p:nvPr/>
          </p:nvGrpSpPr>
          <p:grpSpPr>
            <a:xfrm>
              <a:off x="4294923" y="2469658"/>
              <a:ext cx="668951" cy="885524"/>
              <a:chOff x="4294923" y="2469658"/>
              <a:chExt cx="668951" cy="885524"/>
            </a:xfrm>
          </p:grpSpPr>
          <p:sp>
            <p:nvSpPr>
              <p:cNvPr id="4666" name="Google Shape;4666;p8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2" name="Google Shape;4672;p8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83"/>
          <p:cNvGrpSpPr/>
          <p:nvPr/>
        </p:nvGrpSpPr>
        <p:grpSpPr>
          <a:xfrm>
            <a:off x="4231478" y="3282213"/>
            <a:ext cx="1430949" cy="897289"/>
            <a:chOff x="4351371" y="3547942"/>
            <a:chExt cx="1345130" cy="843475"/>
          </a:xfrm>
        </p:grpSpPr>
        <p:grpSp>
          <p:nvGrpSpPr>
            <p:cNvPr id="4674" name="Google Shape;4674;p83"/>
            <p:cNvGrpSpPr/>
            <p:nvPr/>
          </p:nvGrpSpPr>
          <p:grpSpPr>
            <a:xfrm>
              <a:off x="4351371" y="4209917"/>
              <a:ext cx="1345130" cy="181500"/>
              <a:chOff x="4351371" y="4209917"/>
              <a:chExt cx="1345130" cy="181500"/>
            </a:xfrm>
          </p:grpSpPr>
          <p:sp>
            <p:nvSpPr>
              <p:cNvPr id="4675" name="Google Shape;4675;p8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6" name="Google Shape;4676;p8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677" name="Google Shape;4677;p83"/>
            <p:cNvGrpSpPr/>
            <p:nvPr/>
          </p:nvGrpSpPr>
          <p:grpSpPr>
            <a:xfrm>
              <a:off x="4403010" y="3985221"/>
              <a:ext cx="1109518" cy="181500"/>
              <a:chOff x="4403010" y="3985221"/>
              <a:chExt cx="1109518" cy="181500"/>
            </a:xfrm>
          </p:grpSpPr>
          <p:sp>
            <p:nvSpPr>
              <p:cNvPr id="4678" name="Google Shape;4678;p8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9" name="Google Shape;4679;p8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680" name="Google Shape;4680;p83"/>
            <p:cNvGrpSpPr/>
            <p:nvPr/>
          </p:nvGrpSpPr>
          <p:grpSpPr>
            <a:xfrm>
              <a:off x="4618704" y="3766582"/>
              <a:ext cx="807858" cy="181500"/>
              <a:chOff x="4618704" y="3766582"/>
              <a:chExt cx="807858" cy="181500"/>
            </a:xfrm>
          </p:grpSpPr>
          <p:sp>
            <p:nvSpPr>
              <p:cNvPr id="4681" name="Google Shape;4681;p8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2" name="Google Shape;4682;p8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683" name="Google Shape;4683;p83"/>
            <p:cNvGrpSpPr/>
            <p:nvPr/>
          </p:nvGrpSpPr>
          <p:grpSpPr>
            <a:xfrm>
              <a:off x="4735238" y="3547942"/>
              <a:ext cx="462839" cy="181500"/>
              <a:chOff x="4735238" y="3547942"/>
              <a:chExt cx="462839" cy="181500"/>
            </a:xfrm>
          </p:grpSpPr>
          <p:sp>
            <p:nvSpPr>
              <p:cNvPr id="4684" name="Google Shape;4684;p8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5" name="Google Shape;4685;p8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86" name="Google Shape;4686;p83"/>
          <p:cNvGrpSpPr/>
          <p:nvPr/>
        </p:nvGrpSpPr>
        <p:grpSpPr>
          <a:xfrm>
            <a:off x="7407836" y="2217537"/>
            <a:ext cx="1020955" cy="928853"/>
            <a:chOff x="926675" y="238125"/>
            <a:chExt cx="5755100" cy="5232975"/>
          </a:xfrm>
        </p:grpSpPr>
        <p:sp>
          <p:nvSpPr>
            <p:cNvPr id="4687" name="Google Shape;4687;p8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83"/>
          <p:cNvGrpSpPr/>
          <p:nvPr/>
        </p:nvGrpSpPr>
        <p:grpSpPr>
          <a:xfrm>
            <a:off x="715210" y="2616272"/>
            <a:ext cx="1695374" cy="1560837"/>
            <a:chOff x="727421" y="2828315"/>
            <a:chExt cx="1695374" cy="1560837"/>
          </a:xfrm>
        </p:grpSpPr>
        <p:grpSp>
          <p:nvGrpSpPr>
            <p:cNvPr id="4692" name="Google Shape;4692;p83"/>
            <p:cNvGrpSpPr/>
            <p:nvPr/>
          </p:nvGrpSpPr>
          <p:grpSpPr>
            <a:xfrm>
              <a:off x="727421" y="2828315"/>
              <a:ext cx="1695374" cy="1560837"/>
              <a:chOff x="734799" y="2782450"/>
              <a:chExt cx="1571100" cy="1577400"/>
            </a:xfrm>
          </p:grpSpPr>
          <p:cxnSp>
            <p:nvCxnSpPr>
              <p:cNvPr id="4693" name="Google Shape;4693;p8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694" name="Google Shape;4694;p8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695" name="Google Shape;4695;p83"/>
            <p:cNvGrpSpPr/>
            <p:nvPr/>
          </p:nvGrpSpPr>
          <p:grpSpPr>
            <a:xfrm>
              <a:off x="819108" y="2882501"/>
              <a:ext cx="1556791" cy="1426186"/>
              <a:chOff x="819108" y="2882501"/>
              <a:chExt cx="1556791" cy="1426186"/>
            </a:xfrm>
          </p:grpSpPr>
          <p:grpSp>
            <p:nvGrpSpPr>
              <p:cNvPr id="4696" name="Google Shape;4696;p83"/>
              <p:cNvGrpSpPr/>
              <p:nvPr/>
            </p:nvGrpSpPr>
            <p:grpSpPr>
              <a:xfrm>
                <a:off x="819108" y="2882501"/>
                <a:ext cx="103104" cy="1426186"/>
                <a:chOff x="4674013" y="3100904"/>
                <a:chExt cx="122758" cy="1698043"/>
              </a:xfrm>
            </p:grpSpPr>
            <p:sp>
              <p:nvSpPr>
                <p:cNvPr id="4697" name="Google Shape;4697;p8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83"/>
              <p:cNvGrpSpPr/>
              <p:nvPr/>
            </p:nvGrpSpPr>
            <p:grpSpPr>
              <a:xfrm>
                <a:off x="1062475" y="2882501"/>
                <a:ext cx="103104" cy="1426186"/>
                <a:chOff x="4940438" y="3100904"/>
                <a:chExt cx="122758" cy="1698043"/>
              </a:xfrm>
            </p:grpSpPr>
            <p:sp>
              <p:nvSpPr>
                <p:cNvPr id="4705" name="Google Shape;4705;p8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83"/>
              <p:cNvGrpSpPr/>
              <p:nvPr/>
            </p:nvGrpSpPr>
            <p:grpSpPr>
              <a:xfrm>
                <a:off x="1299324" y="2882501"/>
                <a:ext cx="103104" cy="1426186"/>
                <a:chOff x="5206863" y="3100904"/>
                <a:chExt cx="122758" cy="1698043"/>
              </a:xfrm>
            </p:grpSpPr>
            <p:sp>
              <p:nvSpPr>
                <p:cNvPr id="4713" name="Google Shape;4713;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83"/>
              <p:cNvGrpSpPr/>
              <p:nvPr/>
            </p:nvGrpSpPr>
            <p:grpSpPr>
              <a:xfrm>
                <a:off x="1786057" y="2882501"/>
                <a:ext cx="103104" cy="1426186"/>
                <a:chOff x="6006138" y="3143629"/>
                <a:chExt cx="122758" cy="1698043"/>
              </a:xfrm>
            </p:grpSpPr>
            <p:sp>
              <p:nvSpPr>
                <p:cNvPr id="4721" name="Google Shape;4721;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83"/>
              <p:cNvGrpSpPr/>
              <p:nvPr/>
            </p:nvGrpSpPr>
            <p:grpSpPr>
              <a:xfrm>
                <a:off x="2029422" y="2882501"/>
                <a:ext cx="103104" cy="1426186"/>
                <a:chOff x="6805413" y="3100904"/>
                <a:chExt cx="122758" cy="1698043"/>
              </a:xfrm>
            </p:grpSpPr>
            <p:sp>
              <p:nvSpPr>
                <p:cNvPr id="4729" name="Google Shape;4729;p8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83"/>
              <p:cNvGrpSpPr/>
              <p:nvPr/>
            </p:nvGrpSpPr>
            <p:grpSpPr>
              <a:xfrm>
                <a:off x="2272795" y="2882501"/>
                <a:ext cx="103104" cy="1426186"/>
                <a:chOff x="5206863" y="3100904"/>
                <a:chExt cx="122758" cy="1698043"/>
              </a:xfrm>
            </p:grpSpPr>
            <p:sp>
              <p:nvSpPr>
                <p:cNvPr id="4737" name="Google Shape;4737;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83"/>
              <p:cNvGrpSpPr/>
              <p:nvPr/>
            </p:nvGrpSpPr>
            <p:grpSpPr>
              <a:xfrm>
                <a:off x="1542694" y="2882501"/>
                <a:ext cx="103104" cy="1426186"/>
                <a:chOff x="6006138" y="3143629"/>
                <a:chExt cx="122758" cy="1698043"/>
              </a:xfrm>
            </p:grpSpPr>
            <p:sp>
              <p:nvSpPr>
                <p:cNvPr id="4745" name="Google Shape;4745;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52" name="Google Shape;4752;p83"/>
          <p:cNvGrpSpPr/>
          <p:nvPr/>
        </p:nvGrpSpPr>
        <p:grpSpPr>
          <a:xfrm>
            <a:off x="5671260" y="3305994"/>
            <a:ext cx="2749952" cy="870677"/>
            <a:chOff x="238125" y="1725700"/>
            <a:chExt cx="7139025" cy="2260325"/>
          </a:xfrm>
        </p:grpSpPr>
        <p:sp>
          <p:nvSpPr>
            <p:cNvPr id="4753" name="Google Shape;4753;p8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83"/>
          <p:cNvGrpSpPr/>
          <p:nvPr/>
        </p:nvGrpSpPr>
        <p:grpSpPr>
          <a:xfrm>
            <a:off x="5941424" y="2247740"/>
            <a:ext cx="1105452" cy="916747"/>
            <a:chOff x="5249100" y="1210600"/>
            <a:chExt cx="3502700" cy="2904775"/>
          </a:xfrm>
        </p:grpSpPr>
        <p:sp>
          <p:nvSpPr>
            <p:cNvPr id="4764" name="Google Shape;4764;p8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8" name="Google Shape;4768;p8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769" name="Google Shape;4769;p8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770" name="Google Shape;4770;p8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771" name="Google Shape;4771;p8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772" name="Google Shape;4772;p8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83"/>
          <p:cNvGrpSpPr/>
          <p:nvPr/>
        </p:nvGrpSpPr>
        <p:grpSpPr>
          <a:xfrm>
            <a:off x="7123972" y="967158"/>
            <a:ext cx="1304650" cy="1124856"/>
            <a:chOff x="7287122" y="1165658"/>
            <a:chExt cx="1219413" cy="1051365"/>
          </a:xfrm>
        </p:grpSpPr>
        <p:grpSp>
          <p:nvGrpSpPr>
            <p:cNvPr id="4774" name="Google Shape;4774;p83"/>
            <p:cNvGrpSpPr/>
            <p:nvPr/>
          </p:nvGrpSpPr>
          <p:grpSpPr>
            <a:xfrm>
              <a:off x="7287122" y="1969723"/>
              <a:ext cx="1219413" cy="247300"/>
              <a:chOff x="7287122" y="1969723"/>
              <a:chExt cx="1219413" cy="247300"/>
            </a:xfrm>
          </p:grpSpPr>
          <p:sp>
            <p:nvSpPr>
              <p:cNvPr id="4775" name="Google Shape;4775;p8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6" name="Google Shape;4776;p83"/>
              <p:cNvGrpSpPr/>
              <p:nvPr/>
            </p:nvGrpSpPr>
            <p:grpSpPr>
              <a:xfrm>
                <a:off x="7287122" y="2063892"/>
                <a:ext cx="1151753" cy="73428"/>
                <a:chOff x="7287122" y="2063892"/>
                <a:chExt cx="1151753" cy="73428"/>
              </a:xfrm>
            </p:grpSpPr>
            <p:sp>
              <p:nvSpPr>
                <p:cNvPr id="4777" name="Google Shape;4777;p8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8" name="Google Shape;4778;p8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779" name="Google Shape;4779;p83"/>
            <p:cNvGrpSpPr/>
            <p:nvPr/>
          </p:nvGrpSpPr>
          <p:grpSpPr>
            <a:xfrm>
              <a:off x="7287122" y="1712201"/>
              <a:ext cx="1219403" cy="246767"/>
              <a:chOff x="7287122" y="1712201"/>
              <a:chExt cx="1219403" cy="246767"/>
            </a:xfrm>
          </p:grpSpPr>
          <p:sp>
            <p:nvSpPr>
              <p:cNvPr id="4780" name="Google Shape;4780;p8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83"/>
              <p:cNvGrpSpPr/>
              <p:nvPr/>
            </p:nvGrpSpPr>
            <p:grpSpPr>
              <a:xfrm>
                <a:off x="7287122" y="1842861"/>
                <a:ext cx="1005303" cy="73419"/>
                <a:chOff x="7287122" y="1842861"/>
                <a:chExt cx="1005303" cy="73419"/>
              </a:xfrm>
            </p:grpSpPr>
            <p:sp>
              <p:nvSpPr>
                <p:cNvPr id="4782" name="Google Shape;4782;p8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3" name="Google Shape;4783;p8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784" name="Google Shape;4784;p83"/>
            <p:cNvGrpSpPr/>
            <p:nvPr/>
          </p:nvGrpSpPr>
          <p:grpSpPr>
            <a:xfrm>
              <a:off x="7287122" y="1447520"/>
              <a:ext cx="1219403" cy="286667"/>
              <a:chOff x="7287122" y="1447520"/>
              <a:chExt cx="1219403" cy="286667"/>
            </a:xfrm>
          </p:grpSpPr>
          <p:sp>
            <p:nvSpPr>
              <p:cNvPr id="4785" name="Google Shape;4785;p8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6" name="Google Shape;4786;p83"/>
              <p:cNvGrpSpPr/>
              <p:nvPr/>
            </p:nvGrpSpPr>
            <p:grpSpPr>
              <a:xfrm>
                <a:off x="7287122" y="1581977"/>
                <a:ext cx="852803" cy="73428"/>
                <a:chOff x="7287122" y="1581977"/>
                <a:chExt cx="852803" cy="73428"/>
              </a:xfrm>
            </p:grpSpPr>
            <p:sp>
              <p:nvSpPr>
                <p:cNvPr id="4787" name="Google Shape;4787;p8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8" name="Google Shape;4788;p8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789" name="Google Shape;4789;p83"/>
            <p:cNvGrpSpPr/>
            <p:nvPr/>
          </p:nvGrpSpPr>
          <p:grpSpPr>
            <a:xfrm>
              <a:off x="7287122" y="1165658"/>
              <a:ext cx="1219403" cy="344253"/>
              <a:chOff x="7287122" y="1165658"/>
              <a:chExt cx="1219403" cy="344253"/>
            </a:xfrm>
          </p:grpSpPr>
          <p:sp>
            <p:nvSpPr>
              <p:cNvPr id="4790" name="Google Shape;4790;p8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1" name="Google Shape;4791;p83"/>
              <p:cNvGrpSpPr/>
              <p:nvPr/>
            </p:nvGrpSpPr>
            <p:grpSpPr>
              <a:xfrm>
                <a:off x="7287122" y="1341025"/>
                <a:ext cx="695703" cy="73419"/>
                <a:chOff x="7287122" y="1341025"/>
                <a:chExt cx="695703" cy="73419"/>
              </a:xfrm>
            </p:grpSpPr>
            <p:sp>
              <p:nvSpPr>
                <p:cNvPr id="4792" name="Google Shape;4792;p8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3" name="Google Shape;4793;p8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794" name="Google Shape;4794;p83"/>
          <p:cNvGrpSpPr/>
          <p:nvPr/>
        </p:nvGrpSpPr>
        <p:grpSpPr>
          <a:xfrm>
            <a:off x="5790464" y="973181"/>
            <a:ext cx="1397729" cy="1098540"/>
            <a:chOff x="5900602" y="1193063"/>
            <a:chExt cx="1299851" cy="1021707"/>
          </a:xfrm>
        </p:grpSpPr>
        <p:grpSp>
          <p:nvGrpSpPr>
            <p:cNvPr id="4795" name="Google Shape;4795;p83"/>
            <p:cNvGrpSpPr/>
            <p:nvPr/>
          </p:nvGrpSpPr>
          <p:grpSpPr>
            <a:xfrm>
              <a:off x="6520337" y="1193063"/>
              <a:ext cx="341815" cy="799959"/>
              <a:chOff x="6520337" y="1193063"/>
              <a:chExt cx="341815" cy="799959"/>
            </a:xfrm>
          </p:grpSpPr>
          <p:grpSp>
            <p:nvGrpSpPr>
              <p:cNvPr id="4796" name="Google Shape;4796;p83"/>
              <p:cNvGrpSpPr/>
              <p:nvPr/>
            </p:nvGrpSpPr>
            <p:grpSpPr>
              <a:xfrm>
                <a:off x="6520337" y="1589527"/>
                <a:ext cx="213950" cy="403494"/>
                <a:chOff x="6520337" y="1589527"/>
                <a:chExt cx="213950" cy="403494"/>
              </a:xfrm>
            </p:grpSpPr>
            <p:sp>
              <p:nvSpPr>
                <p:cNvPr id="4797" name="Google Shape;4797;p8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83"/>
              <p:cNvGrpSpPr/>
              <p:nvPr/>
            </p:nvGrpSpPr>
            <p:grpSpPr>
              <a:xfrm>
                <a:off x="6577204" y="1193063"/>
                <a:ext cx="284947" cy="464512"/>
                <a:chOff x="6577204" y="1193063"/>
                <a:chExt cx="284947" cy="464512"/>
              </a:xfrm>
            </p:grpSpPr>
            <p:sp>
              <p:nvSpPr>
                <p:cNvPr id="4800" name="Google Shape;4800;p8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1" name="Google Shape;4801;p8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802" name="Google Shape;4802;p83"/>
            <p:cNvGrpSpPr/>
            <p:nvPr/>
          </p:nvGrpSpPr>
          <p:grpSpPr>
            <a:xfrm>
              <a:off x="6238903" y="1193063"/>
              <a:ext cx="300475" cy="900152"/>
              <a:chOff x="6238903" y="1193063"/>
              <a:chExt cx="300475" cy="900152"/>
            </a:xfrm>
          </p:grpSpPr>
          <p:grpSp>
            <p:nvGrpSpPr>
              <p:cNvPr id="4803" name="Google Shape;4803;p83"/>
              <p:cNvGrpSpPr/>
              <p:nvPr/>
            </p:nvGrpSpPr>
            <p:grpSpPr>
              <a:xfrm>
                <a:off x="6290865" y="1489315"/>
                <a:ext cx="248514" cy="603900"/>
                <a:chOff x="6290865" y="1489315"/>
                <a:chExt cx="248514" cy="603900"/>
              </a:xfrm>
            </p:grpSpPr>
            <p:sp>
              <p:nvSpPr>
                <p:cNvPr id="4804" name="Google Shape;4804;p8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83"/>
              <p:cNvGrpSpPr/>
              <p:nvPr/>
            </p:nvGrpSpPr>
            <p:grpSpPr>
              <a:xfrm>
                <a:off x="6238903" y="1193063"/>
                <a:ext cx="284947" cy="333087"/>
                <a:chOff x="6238903" y="1193063"/>
                <a:chExt cx="284947" cy="333087"/>
              </a:xfrm>
            </p:grpSpPr>
            <p:sp>
              <p:nvSpPr>
                <p:cNvPr id="4807" name="Google Shape;4807;p8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8" name="Google Shape;4808;p8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809" name="Google Shape;4809;p83"/>
            <p:cNvGrpSpPr/>
            <p:nvPr/>
          </p:nvGrpSpPr>
          <p:grpSpPr>
            <a:xfrm>
              <a:off x="5900602" y="1193063"/>
              <a:ext cx="444345" cy="1021707"/>
              <a:chOff x="5900602" y="1193063"/>
              <a:chExt cx="444345" cy="1021707"/>
            </a:xfrm>
          </p:grpSpPr>
          <p:grpSp>
            <p:nvGrpSpPr>
              <p:cNvPr id="4810" name="Google Shape;4810;p83"/>
              <p:cNvGrpSpPr/>
              <p:nvPr/>
            </p:nvGrpSpPr>
            <p:grpSpPr>
              <a:xfrm>
                <a:off x="6046501" y="1367785"/>
                <a:ext cx="298446" cy="846986"/>
                <a:chOff x="6046501" y="1367785"/>
                <a:chExt cx="298446" cy="846986"/>
              </a:xfrm>
            </p:grpSpPr>
            <p:sp>
              <p:nvSpPr>
                <p:cNvPr id="4811" name="Google Shape;4811;p8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83"/>
              <p:cNvGrpSpPr/>
              <p:nvPr/>
            </p:nvGrpSpPr>
            <p:grpSpPr>
              <a:xfrm>
                <a:off x="5900602" y="1193063"/>
                <a:ext cx="284947" cy="182312"/>
                <a:chOff x="5900602" y="1193063"/>
                <a:chExt cx="284947" cy="182312"/>
              </a:xfrm>
            </p:grpSpPr>
            <p:sp>
              <p:nvSpPr>
                <p:cNvPr id="4814" name="Google Shape;4814;p8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5" name="Google Shape;4815;p8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816" name="Google Shape;4816;p83"/>
            <p:cNvGrpSpPr/>
            <p:nvPr/>
          </p:nvGrpSpPr>
          <p:grpSpPr>
            <a:xfrm>
              <a:off x="6738300" y="1193063"/>
              <a:ext cx="462153" cy="707634"/>
              <a:chOff x="6738300" y="1193063"/>
              <a:chExt cx="462153" cy="707634"/>
            </a:xfrm>
          </p:grpSpPr>
          <p:grpSp>
            <p:nvGrpSpPr>
              <p:cNvPr id="4817" name="Google Shape;4817;p83"/>
              <p:cNvGrpSpPr/>
              <p:nvPr/>
            </p:nvGrpSpPr>
            <p:grpSpPr>
              <a:xfrm>
                <a:off x="6915505" y="1193063"/>
                <a:ext cx="284947" cy="597387"/>
                <a:chOff x="6915505" y="1193063"/>
                <a:chExt cx="284947" cy="597387"/>
              </a:xfrm>
            </p:grpSpPr>
            <p:sp>
              <p:nvSpPr>
                <p:cNvPr id="4818" name="Google Shape;4818;p8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9" name="Google Shape;4819;p8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820" name="Google Shape;4820;p83"/>
              <p:cNvGrpSpPr/>
              <p:nvPr/>
            </p:nvGrpSpPr>
            <p:grpSpPr>
              <a:xfrm>
                <a:off x="6738300" y="1684725"/>
                <a:ext cx="230066" cy="215971"/>
                <a:chOff x="6738300" y="1684725"/>
                <a:chExt cx="230066" cy="215971"/>
              </a:xfrm>
            </p:grpSpPr>
            <p:sp>
              <p:nvSpPr>
                <p:cNvPr id="4821" name="Google Shape;4821;p8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26" name="Shape 4826"/>
        <p:cNvGrpSpPr/>
        <p:nvPr/>
      </p:nvGrpSpPr>
      <p:grpSpPr>
        <a:xfrm>
          <a:off x="0" y="0"/>
          <a:ext cx="0" cy="0"/>
          <a:chOff x="0" y="0"/>
          <a:chExt cx="0" cy="0"/>
        </a:xfrm>
      </p:grpSpPr>
      <p:grpSp>
        <p:nvGrpSpPr>
          <p:cNvPr id="4827" name="Google Shape;4827;p84"/>
          <p:cNvGrpSpPr/>
          <p:nvPr/>
        </p:nvGrpSpPr>
        <p:grpSpPr>
          <a:xfrm>
            <a:off x="821785" y="2307635"/>
            <a:ext cx="339235" cy="298186"/>
            <a:chOff x="898875" y="244725"/>
            <a:chExt cx="481800" cy="423500"/>
          </a:xfrm>
        </p:grpSpPr>
        <p:sp>
          <p:nvSpPr>
            <p:cNvPr id="4828" name="Google Shape;4828;p8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8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8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8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8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8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4" name="Google Shape;4834;p84"/>
          <p:cNvGrpSpPr/>
          <p:nvPr/>
        </p:nvGrpSpPr>
        <p:grpSpPr>
          <a:xfrm>
            <a:off x="1260167" y="2287103"/>
            <a:ext cx="298169" cy="339253"/>
            <a:chOff x="1529350" y="258825"/>
            <a:chExt cx="423475" cy="481825"/>
          </a:xfrm>
        </p:grpSpPr>
        <p:sp>
          <p:nvSpPr>
            <p:cNvPr id="4835" name="Google Shape;4835;p8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8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7" name="Google Shape;4837;p84"/>
          <p:cNvGrpSpPr/>
          <p:nvPr/>
        </p:nvGrpSpPr>
        <p:grpSpPr>
          <a:xfrm>
            <a:off x="2102437" y="2287102"/>
            <a:ext cx="298169" cy="339253"/>
            <a:chOff x="2707500" y="249400"/>
            <a:chExt cx="423475" cy="481825"/>
          </a:xfrm>
        </p:grpSpPr>
        <p:sp>
          <p:nvSpPr>
            <p:cNvPr id="4838" name="Google Shape;4838;p8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8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0" name="Google Shape;4840;p84"/>
          <p:cNvGrpSpPr/>
          <p:nvPr/>
        </p:nvGrpSpPr>
        <p:grpSpPr>
          <a:xfrm>
            <a:off x="2516052" y="2287428"/>
            <a:ext cx="305386" cy="338602"/>
            <a:chOff x="3300325" y="249875"/>
            <a:chExt cx="433725" cy="480900"/>
          </a:xfrm>
        </p:grpSpPr>
        <p:sp>
          <p:nvSpPr>
            <p:cNvPr id="4841" name="Google Shape;4841;p8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8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8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8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8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8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7" name="Google Shape;4847;p84"/>
          <p:cNvGrpSpPr/>
          <p:nvPr/>
        </p:nvGrpSpPr>
        <p:grpSpPr>
          <a:xfrm>
            <a:off x="1653142" y="2367273"/>
            <a:ext cx="340890" cy="178912"/>
            <a:chOff x="2084325" y="363300"/>
            <a:chExt cx="484150" cy="254100"/>
          </a:xfrm>
        </p:grpSpPr>
        <p:sp>
          <p:nvSpPr>
            <p:cNvPr id="4848" name="Google Shape;4848;p8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8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0" name="Google Shape;4850;p84"/>
          <p:cNvGrpSpPr/>
          <p:nvPr/>
        </p:nvGrpSpPr>
        <p:grpSpPr>
          <a:xfrm>
            <a:off x="2905137" y="2287349"/>
            <a:ext cx="352349" cy="338760"/>
            <a:chOff x="3854700" y="249750"/>
            <a:chExt cx="500425" cy="481125"/>
          </a:xfrm>
        </p:grpSpPr>
        <p:sp>
          <p:nvSpPr>
            <p:cNvPr id="4851" name="Google Shape;4851;p8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8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8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8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8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8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8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8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9" name="Google Shape;4859;p84"/>
          <p:cNvGrpSpPr/>
          <p:nvPr/>
        </p:nvGrpSpPr>
        <p:grpSpPr>
          <a:xfrm>
            <a:off x="3323126" y="2287349"/>
            <a:ext cx="352349" cy="338760"/>
            <a:chOff x="4447550" y="249750"/>
            <a:chExt cx="500425" cy="481125"/>
          </a:xfrm>
        </p:grpSpPr>
        <p:sp>
          <p:nvSpPr>
            <p:cNvPr id="4860" name="Google Shape;4860;p8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8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2" name="Google Shape;4862;p84"/>
          <p:cNvGrpSpPr/>
          <p:nvPr/>
        </p:nvGrpSpPr>
        <p:grpSpPr>
          <a:xfrm>
            <a:off x="3752328" y="2287102"/>
            <a:ext cx="339253" cy="339253"/>
            <a:chOff x="5049725" y="249400"/>
            <a:chExt cx="481825" cy="481825"/>
          </a:xfrm>
        </p:grpSpPr>
        <p:sp>
          <p:nvSpPr>
            <p:cNvPr id="4863" name="Google Shape;4863;p8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8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5" name="Google Shape;4865;p84"/>
          <p:cNvGrpSpPr/>
          <p:nvPr/>
        </p:nvGrpSpPr>
        <p:grpSpPr>
          <a:xfrm>
            <a:off x="4166269" y="2287102"/>
            <a:ext cx="339253" cy="339253"/>
            <a:chOff x="5660400" y="238125"/>
            <a:chExt cx="481825" cy="481825"/>
          </a:xfrm>
        </p:grpSpPr>
        <p:sp>
          <p:nvSpPr>
            <p:cNvPr id="4866" name="Google Shape;4866;p8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8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84"/>
          <p:cNvGrpSpPr/>
          <p:nvPr/>
        </p:nvGrpSpPr>
        <p:grpSpPr>
          <a:xfrm>
            <a:off x="4582955" y="2287102"/>
            <a:ext cx="339253" cy="339253"/>
            <a:chOff x="6235400" y="249400"/>
            <a:chExt cx="481825" cy="481825"/>
          </a:xfrm>
        </p:grpSpPr>
        <p:sp>
          <p:nvSpPr>
            <p:cNvPr id="4869" name="Google Shape;4869;p8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8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8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8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8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4" name="Google Shape;4874;p84"/>
          <p:cNvGrpSpPr/>
          <p:nvPr/>
        </p:nvGrpSpPr>
        <p:grpSpPr>
          <a:xfrm>
            <a:off x="821301" y="2731810"/>
            <a:ext cx="340204" cy="298116"/>
            <a:chOff x="899850" y="871450"/>
            <a:chExt cx="483175" cy="423400"/>
          </a:xfrm>
        </p:grpSpPr>
        <p:sp>
          <p:nvSpPr>
            <p:cNvPr id="4875" name="Google Shape;4875;p8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8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8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8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9" name="Google Shape;4879;p84"/>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80" name="Google Shape;4880;p84"/>
          <p:cNvGrpSpPr/>
          <p:nvPr/>
        </p:nvGrpSpPr>
        <p:grpSpPr>
          <a:xfrm>
            <a:off x="1653301" y="2711232"/>
            <a:ext cx="340573" cy="339271"/>
            <a:chOff x="2085450" y="842250"/>
            <a:chExt cx="483700" cy="481850"/>
          </a:xfrm>
        </p:grpSpPr>
        <p:sp>
          <p:nvSpPr>
            <p:cNvPr id="4881" name="Google Shape;4881;p8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8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8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4" name="Google Shape;4884;p84"/>
          <p:cNvGrpSpPr/>
          <p:nvPr/>
        </p:nvGrpSpPr>
        <p:grpSpPr>
          <a:xfrm>
            <a:off x="2081868" y="2711241"/>
            <a:ext cx="339306" cy="339253"/>
            <a:chOff x="2685825" y="840375"/>
            <a:chExt cx="481900" cy="481825"/>
          </a:xfrm>
        </p:grpSpPr>
        <p:sp>
          <p:nvSpPr>
            <p:cNvPr id="4885" name="Google Shape;4885;p8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8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7" name="Google Shape;4887;p84"/>
          <p:cNvGrpSpPr/>
          <p:nvPr/>
        </p:nvGrpSpPr>
        <p:grpSpPr>
          <a:xfrm>
            <a:off x="2493529" y="2710924"/>
            <a:ext cx="350431" cy="339887"/>
            <a:chOff x="3270675" y="841800"/>
            <a:chExt cx="497700" cy="482725"/>
          </a:xfrm>
        </p:grpSpPr>
        <p:sp>
          <p:nvSpPr>
            <p:cNvPr id="4888" name="Google Shape;4888;p8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8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8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91" name="Google Shape;4891;p84"/>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92" name="Google Shape;4892;p84"/>
          <p:cNvGrpSpPr/>
          <p:nvPr/>
        </p:nvGrpSpPr>
        <p:grpSpPr>
          <a:xfrm>
            <a:off x="3329675" y="2731783"/>
            <a:ext cx="339253" cy="298169"/>
            <a:chOff x="4467200" y="877100"/>
            <a:chExt cx="481825" cy="423475"/>
          </a:xfrm>
        </p:grpSpPr>
        <p:sp>
          <p:nvSpPr>
            <p:cNvPr id="4893" name="Google Shape;4893;p8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8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8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8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84"/>
          <p:cNvGrpSpPr/>
          <p:nvPr/>
        </p:nvGrpSpPr>
        <p:grpSpPr>
          <a:xfrm>
            <a:off x="3744565" y="2711232"/>
            <a:ext cx="354778" cy="339271"/>
            <a:chOff x="5045500" y="842250"/>
            <a:chExt cx="503875" cy="481850"/>
          </a:xfrm>
        </p:grpSpPr>
        <p:sp>
          <p:nvSpPr>
            <p:cNvPr id="4898" name="Google Shape;4898;p8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8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0" name="Google Shape;4900;p84"/>
          <p:cNvGrpSpPr/>
          <p:nvPr/>
        </p:nvGrpSpPr>
        <p:grpSpPr>
          <a:xfrm>
            <a:off x="4167413" y="2737451"/>
            <a:ext cx="336965" cy="286833"/>
            <a:chOff x="5645200" y="879425"/>
            <a:chExt cx="478575" cy="407375"/>
          </a:xfrm>
        </p:grpSpPr>
        <p:sp>
          <p:nvSpPr>
            <p:cNvPr id="4901" name="Google Shape;4901;p8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8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8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8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8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8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7" name="Google Shape;4907;p84"/>
          <p:cNvGrpSpPr/>
          <p:nvPr/>
        </p:nvGrpSpPr>
        <p:grpSpPr>
          <a:xfrm>
            <a:off x="4603488" y="2711241"/>
            <a:ext cx="298186" cy="339253"/>
            <a:chOff x="6264525" y="842250"/>
            <a:chExt cx="423500" cy="481825"/>
          </a:xfrm>
        </p:grpSpPr>
        <p:sp>
          <p:nvSpPr>
            <p:cNvPr id="4908" name="Google Shape;4908;p8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8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8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8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8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8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8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84"/>
          <p:cNvGrpSpPr/>
          <p:nvPr/>
        </p:nvGrpSpPr>
        <p:grpSpPr>
          <a:xfrm>
            <a:off x="821776" y="3125895"/>
            <a:ext cx="339253" cy="339253"/>
            <a:chOff x="900750" y="1436075"/>
            <a:chExt cx="481825" cy="481825"/>
          </a:xfrm>
        </p:grpSpPr>
        <p:sp>
          <p:nvSpPr>
            <p:cNvPr id="4916" name="Google Shape;4916;p8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8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8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8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0" name="Google Shape;4920;p84"/>
          <p:cNvGrpSpPr/>
          <p:nvPr/>
        </p:nvGrpSpPr>
        <p:grpSpPr>
          <a:xfrm>
            <a:off x="1239624" y="3186183"/>
            <a:ext cx="339253" cy="218676"/>
            <a:chOff x="1492675" y="1520750"/>
            <a:chExt cx="481825" cy="310575"/>
          </a:xfrm>
        </p:grpSpPr>
        <p:sp>
          <p:nvSpPr>
            <p:cNvPr id="4921" name="Google Shape;4921;p8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8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3" name="Google Shape;4923;p84"/>
          <p:cNvGrpSpPr/>
          <p:nvPr/>
        </p:nvGrpSpPr>
        <p:grpSpPr>
          <a:xfrm>
            <a:off x="1647421" y="3125877"/>
            <a:ext cx="352332" cy="339288"/>
            <a:chOff x="2071000" y="1435025"/>
            <a:chExt cx="500400" cy="481875"/>
          </a:xfrm>
        </p:grpSpPr>
        <p:sp>
          <p:nvSpPr>
            <p:cNvPr id="4924" name="Google Shape;4924;p8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8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8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7" name="Google Shape;4927;p84"/>
          <p:cNvGrpSpPr/>
          <p:nvPr/>
        </p:nvGrpSpPr>
        <p:grpSpPr>
          <a:xfrm>
            <a:off x="2075584" y="3146709"/>
            <a:ext cx="351874" cy="297623"/>
            <a:chOff x="2678350" y="1464650"/>
            <a:chExt cx="499750" cy="422700"/>
          </a:xfrm>
        </p:grpSpPr>
        <p:sp>
          <p:nvSpPr>
            <p:cNvPr id="4928" name="Google Shape;4928;p8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8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8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1" name="Google Shape;4931;p84"/>
          <p:cNvGrpSpPr/>
          <p:nvPr/>
        </p:nvGrpSpPr>
        <p:grpSpPr>
          <a:xfrm>
            <a:off x="2499118" y="3125895"/>
            <a:ext cx="339253" cy="339253"/>
            <a:chOff x="3271200" y="1435075"/>
            <a:chExt cx="481825" cy="481825"/>
          </a:xfrm>
        </p:grpSpPr>
        <p:sp>
          <p:nvSpPr>
            <p:cNvPr id="4932" name="Google Shape;4932;p8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8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4" name="Google Shape;4934;p84"/>
          <p:cNvGrpSpPr/>
          <p:nvPr/>
        </p:nvGrpSpPr>
        <p:grpSpPr>
          <a:xfrm>
            <a:off x="2909591" y="3125877"/>
            <a:ext cx="343442" cy="339288"/>
            <a:chOff x="3858100" y="1435075"/>
            <a:chExt cx="487775" cy="481875"/>
          </a:xfrm>
        </p:grpSpPr>
        <p:sp>
          <p:nvSpPr>
            <p:cNvPr id="4935" name="Google Shape;4935;p8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8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8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8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8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0" name="Google Shape;4940;p84"/>
          <p:cNvGrpSpPr/>
          <p:nvPr/>
        </p:nvGrpSpPr>
        <p:grpSpPr>
          <a:xfrm>
            <a:off x="3329674" y="3125895"/>
            <a:ext cx="339253" cy="339253"/>
            <a:chOff x="4456875" y="1435075"/>
            <a:chExt cx="481825" cy="481825"/>
          </a:xfrm>
        </p:grpSpPr>
        <p:sp>
          <p:nvSpPr>
            <p:cNvPr id="4941" name="Google Shape;4941;p8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8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8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8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8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8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8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8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8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8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8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8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8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8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8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8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8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8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8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0" name="Google Shape;4960;p84"/>
          <p:cNvGrpSpPr/>
          <p:nvPr/>
        </p:nvGrpSpPr>
        <p:grpSpPr>
          <a:xfrm>
            <a:off x="3750665" y="3125886"/>
            <a:ext cx="342580" cy="339271"/>
            <a:chOff x="5049725" y="1435050"/>
            <a:chExt cx="486550" cy="481850"/>
          </a:xfrm>
        </p:grpSpPr>
        <p:sp>
          <p:nvSpPr>
            <p:cNvPr id="4961" name="Google Shape;4961;p8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8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8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8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5" name="Google Shape;4965;p84"/>
          <p:cNvGrpSpPr/>
          <p:nvPr/>
        </p:nvGrpSpPr>
        <p:grpSpPr>
          <a:xfrm>
            <a:off x="4166216" y="3125895"/>
            <a:ext cx="339359" cy="339253"/>
            <a:chOff x="5642475" y="1435075"/>
            <a:chExt cx="481975" cy="481825"/>
          </a:xfrm>
        </p:grpSpPr>
        <p:sp>
          <p:nvSpPr>
            <p:cNvPr id="4966" name="Google Shape;4966;p8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8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8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84"/>
          <p:cNvGrpSpPr/>
          <p:nvPr/>
        </p:nvGrpSpPr>
        <p:grpSpPr>
          <a:xfrm>
            <a:off x="4580702" y="3125886"/>
            <a:ext cx="343759" cy="339271"/>
            <a:chOff x="6232000" y="1435050"/>
            <a:chExt cx="488225" cy="481850"/>
          </a:xfrm>
        </p:grpSpPr>
        <p:sp>
          <p:nvSpPr>
            <p:cNvPr id="4970" name="Google Shape;4970;p8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8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8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8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8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5" name="Google Shape;4975;p84"/>
          <p:cNvGrpSpPr/>
          <p:nvPr/>
        </p:nvGrpSpPr>
        <p:grpSpPr>
          <a:xfrm>
            <a:off x="841438" y="3539545"/>
            <a:ext cx="299929" cy="337792"/>
            <a:chOff x="924450" y="2028975"/>
            <a:chExt cx="425975" cy="479750"/>
          </a:xfrm>
        </p:grpSpPr>
        <p:sp>
          <p:nvSpPr>
            <p:cNvPr id="4976" name="Google Shape;4976;p8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8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8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9" name="Google Shape;4979;p84"/>
          <p:cNvGrpSpPr/>
          <p:nvPr/>
        </p:nvGrpSpPr>
        <p:grpSpPr>
          <a:xfrm>
            <a:off x="1653934" y="3559347"/>
            <a:ext cx="339306" cy="298186"/>
            <a:chOff x="2085450" y="2057100"/>
            <a:chExt cx="481900" cy="423500"/>
          </a:xfrm>
        </p:grpSpPr>
        <p:sp>
          <p:nvSpPr>
            <p:cNvPr id="4980" name="Google Shape;4980;p8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8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8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3" name="Google Shape;4983;p84"/>
          <p:cNvGrpSpPr/>
          <p:nvPr/>
        </p:nvGrpSpPr>
        <p:grpSpPr>
          <a:xfrm>
            <a:off x="2081868" y="3582592"/>
            <a:ext cx="339306" cy="251698"/>
            <a:chOff x="2678275" y="2090100"/>
            <a:chExt cx="481900" cy="357475"/>
          </a:xfrm>
        </p:grpSpPr>
        <p:sp>
          <p:nvSpPr>
            <p:cNvPr id="4984" name="Google Shape;4984;p8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8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8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9" name="Google Shape;4989;p84"/>
          <p:cNvGrpSpPr/>
          <p:nvPr/>
        </p:nvGrpSpPr>
        <p:grpSpPr>
          <a:xfrm>
            <a:off x="2559072" y="3594790"/>
            <a:ext cx="219345" cy="227301"/>
            <a:chOff x="3357325" y="2093500"/>
            <a:chExt cx="311525" cy="322825"/>
          </a:xfrm>
        </p:grpSpPr>
        <p:sp>
          <p:nvSpPr>
            <p:cNvPr id="4990" name="Google Shape;4990;p8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8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8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93" name="Google Shape;4993;p84"/>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94" name="Google Shape;4994;p84"/>
          <p:cNvGrpSpPr/>
          <p:nvPr/>
        </p:nvGrpSpPr>
        <p:grpSpPr>
          <a:xfrm>
            <a:off x="3353262" y="3538814"/>
            <a:ext cx="292078" cy="339253"/>
            <a:chOff x="4492800" y="2027925"/>
            <a:chExt cx="414825" cy="481825"/>
          </a:xfrm>
        </p:grpSpPr>
        <p:sp>
          <p:nvSpPr>
            <p:cNvPr id="4995" name="Google Shape;4995;p8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8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7" name="Google Shape;4997;p84"/>
          <p:cNvGrpSpPr/>
          <p:nvPr/>
        </p:nvGrpSpPr>
        <p:grpSpPr>
          <a:xfrm>
            <a:off x="3752354" y="3538805"/>
            <a:ext cx="339200" cy="339271"/>
            <a:chOff x="5049725" y="2027900"/>
            <a:chExt cx="481750" cy="481850"/>
          </a:xfrm>
        </p:grpSpPr>
        <p:sp>
          <p:nvSpPr>
            <p:cNvPr id="4998" name="Google Shape;4998;p8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8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8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8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8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8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8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6" name="Google Shape;5006;p84"/>
          <p:cNvGrpSpPr/>
          <p:nvPr/>
        </p:nvGrpSpPr>
        <p:grpSpPr>
          <a:xfrm>
            <a:off x="4225950" y="3538893"/>
            <a:ext cx="219890" cy="339095"/>
            <a:chOff x="5726350" y="2028150"/>
            <a:chExt cx="312300" cy="481600"/>
          </a:xfrm>
        </p:grpSpPr>
        <p:sp>
          <p:nvSpPr>
            <p:cNvPr id="5007" name="Google Shape;5007;p8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8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8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0" name="Google Shape;5010;p84"/>
          <p:cNvGrpSpPr/>
          <p:nvPr/>
        </p:nvGrpSpPr>
        <p:grpSpPr>
          <a:xfrm>
            <a:off x="4586141" y="3542000"/>
            <a:ext cx="332881" cy="332881"/>
            <a:chOff x="6239925" y="2032450"/>
            <a:chExt cx="472775" cy="472775"/>
          </a:xfrm>
        </p:grpSpPr>
        <p:sp>
          <p:nvSpPr>
            <p:cNvPr id="5011" name="Google Shape;5011;p8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8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3" name="Google Shape;5013;p84"/>
          <p:cNvGrpSpPr/>
          <p:nvPr/>
        </p:nvGrpSpPr>
        <p:grpSpPr>
          <a:xfrm>
            <a:off x="5035233" y="2364092"/>
            <a:ext cx="334641" cy="185425"/>
            <a:chOff x="903075" y="2730000"/>
            <a:chExt cx="475275" cy="263350"/>
          </a:xfrm>
        </p:grpSpPr>
        <p:sp>
          <p:nvSpPr>
            <p:cNvPr id="5014" name="Google Shape;5014;p8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8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8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84"/>
          <p:cNvGrpSpPr/>
          <p:nvPr/>
        </p:nvGrpSpPr>
        <p:grpSpPr>
          <a:xfrm>
            <a:off x="1239624" y="3538814"/>
            <a:ext cx="339253" cy="339253"/>
            <a:chOff x="1492675" y="2027925"/>
            <a:chExt cx="481825" cy="481825"/>
          </a:xfrm>
        </p:grpSpPr>
        <p:sp>
          <p:nvSpPr>
            <p:cNvPr id="5018" name="Google Shape;5018;p8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8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8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8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8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3" name="Google Shape;5023;p84"/>
          <p:cNvGrpSpPr/>
          <p:nvPr/>
        </p:nvGrpSpPr>
        <p:grpSpPr>
          <a:xfrm>
            <a:off x="5466000" y="2287178"/>
            <a:ext cx="339253" cy="339253"/>
            <a:chOff x="1492675" y="2620775"/>
            <a:chExt cx="481825" cy="481825"/>
          </a:xfrm>
        </p:grpSpPr>
        <p:sp>
          <p:nvSpPr>
            <p:cNvPr id="5024" name="Google Shape;5024;p8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8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26" name="Google Shape;5026;p84"/>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27" name="Google Shape;5027;p84"/>
          <p:cNvGrpSpPr/>
          <p:nvPr/>
        </p:nvGrpSpPr>
        <p:grpSpPr>
          <a:xfrm>
            <a:off x="6289754" y="2303161"/>
            <a:ext cx="333585" cy="307287"/>
            <a:chOff x="2682350" y="2643425"/>
            <a:chExt cx="473775" cy="436425"/>
          </a:xfrm>
        </p:grpSpPr>
        <p:sp>
          <p:nvSpPr>
            <p:cNvPr id="5028" name="Google Shape;5028;p8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8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8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8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8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8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8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5" name="Google Shape;5035;p84"/>
          <p:cNvGrpSpPr/>
          <p:nvPr/>
        </p:nvGrpSpPr>
        <p:grpSpPr>
          <a:xfrm>
            <a:off x="6755243" y="2287178"/>
            <a:ext cx="238531" cy="339253"/>
            <a:chOff x="3342725" y="2620775"/>
            <a:chExt cx="338775" cy="481825"/>
          </a:xfrm>
        </p:grpSpPr>
        <p:sp>
          <p:nvSpPr>
            <p:cNvPr id="5036" name="Google Shape;5036;p8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8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8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9" name="Google Shape;5039;p84"/>
          <p:cNvGrpSpPr/>
          <p:nvPr/>
        </p:nvGrpSpPr>
        <p:grpSpPr>
          <a:xfrm>
            <a:off x="7148994" y="2287178"/>
            <a:ext cx="278296" cy="339253"/>
            <a:chOff x="3907325" y="2620775"/>
            <a:chExt cx="395250" cy="481825"/>
          </a:xfrm>
        </p:grpSpPr>
        <p:sp>
          <p:nvSpPr>
            <p:cNvPr id="5040" name="Google Shape;5040;p8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8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8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8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4" name="Google Shape;5044;p84"/>
          <p:cNvGrpSpPr/>
          <p:nvPr/>
        </p:nvGrpSpPr>
        <p:grpSpPr>
          <a:xfrm>
            <a:off x="7542181" y="2297783"/>
            <a:ext cx="339253" cy="318042"/>
            <a:chOff x="4456875" y="2635825"/>
            <a:chExt cx="481825" cy="451700"/>
          </a:xfrm>
        </p:grpSpPr>
        <p:sp>
          <p:nvSpPr>
            <p:cNvPr id="5045" name="Google Shape;5045;p8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8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8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8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8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8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1" name="Google Shape;5051;p84"/>
          <p:cNvGrpSpPr/>
          <p:nvPr/>
        </p:nvGrpSpPr>
        <p:grpSpPr>
          <a:xfrm>
            <a:off x="7967105" y="2297783"/>
            <a:ext cx="339253" cy="318042"/>
            <a:chOff x="5049725" y="2635825"/>
            <a:chExt cx="481825" cy="451700"/>
          </a:xfrm>
        </p:grpSpPr>
        <p:sp>
          <p:nvSpPr>
            <p:cNvPr id="5052" name="Google Shape;5052;p8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8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8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5" name="Google Shape;5055;p84"/>
          <p:cNvGrpSpPr/>
          <p:nvPr/>
        </p:nvGrpSpPr>
        <p:grpSpPr>
          <a:xfrm>
            <a:off x="2211475" y="3952243"/>
            <a:ext cx="338566" cy="338373"/>
            <a:chOff x="5643000" y="2621375"/>
            <a:chExt cx="480850" cy="480575"/>
          </a:xfrm>
        </p:grpSpPr>
        <p:sp>
          <p:nvSpPr>
            <p:cNvPr id="5056" name="Google Shape;5056;p8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8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8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8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8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8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8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3" name="Google Shape;5063;p84"/>
          <p:cNvGrpSpPr/>
          <p:nvPr/>
        </p:nvGrpSpPr>
        <p:grpSpPr>
          <a:xfrm>
            <a:off x="4032695" y="3951803"/>
            <a:ext cx="339359" cy="339253"/>
            <a:chOff x="6235250" y="2620775"/>
            <a:chExt cx="481975" cy="481825"/>
          </a:xfrm>
        </p:grpSpPr>
        <p:sp>
          <p:nvSpPr>
            <p:cNvPr id="5064" name="Google Shape;5064;p8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8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8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8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8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69" name="Google Shape;5069;p84"/>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70" name="Google Shape;5070;p84"/>
          <p:cNvGrpSpPr/>
          <p:nvPr/>
        </p:nvGrpSpPr>
        <p:grpSpPr>
          <a:xfrm>
            <a:off x="5465078" y="2711317"/>
            <a:ext cx="341101" cy="339253"/>
            <a:chOff x="1535000" y="3223325"/>
            <a:chExt cx="484450" cy="481825"/>
          </a:xfrm>
        </p:grpSpPr>
        <p:sp>
          <p:nvSpPr>
            <p:cNvPr id="5071" name="Google Shape;5071;p8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8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8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4" name="Google Shape;5074;p84"/>
          <p:cNvGrpSpPr/>
          <p:nvPr/>
        </p:nvGrpSpPr>
        <p:grpSpPr>
          <a:xfrm>
            <a:off x="5872645" y="2746618"/>
            <a:ext cx="339253" cy="268649"/>
            <a:chOff x="2085525" y="3263750"/>
            <a:chExt cx="481825" cy="381550"/>
          </a:xfrm>
        </p:grpSpPr>
        <p:sp>
          <p:nvSpPr>
            <p:cNvPr id="5075" name="Google Shape;5075;p8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8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77" name="Google Shape;5077;p84"/>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78" name="Google Shape;5078;p84"/>
          <p:cNvGrpSpPr/>
          <p:nvPr/>
        </p:nvGrpSpPr>
        <p:grpSpPr>
          <a:xfrm>
            <a:off x="6704407" y="2711308"/>
            <a:ext cx="340204" cy="339271"/>
            <a:chOff x="3270450" y="3213625"/>
            <a:chExt cx="483175" cy="481850"/>
          </a:xfrm>
        </p:grpSpPr>
        <p:sp>
          <p:nvSpPr>
            <p:cNvPr id="5079" name="Google Shape;5079;p8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8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1" name="Google Shape;5081;p84"/>
          <p:cNvGrpSpPr/>
          <p:nvPr/>
        </p:nvGrpSpPr>
        <p:grpSpPr>
          <a:xfrm>
            <a:off x="7203676" y="2711317"/>
            <a:ext cx="168931" cy="339253"/>
            <a:chOff x="3984950" y="3213600"/>
            <a:chExt cx="239925" cy="481825"/>
          </a:xfrm>
        </p:grpSpPr>
        <p:sp>
          <p:nvSpPr>
            <p:cNvPr id="5082" name="Google Shape;5082;p8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8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84" name="Google Shape;5084;p84"/>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84"/>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86" name="Google Shape;5086;p84"/>
          <p:cNvGrpSpPr/>
          <p:nvPr/>
        </p:nvGrpSpPr>
        <p:grpSpPr>
          <a:xfrm>
            <a:off x="1736111" y="3981487"/>
            <a:ext cx="355218" cy="279880"/>
            <a:chOff x="5629975" y="3255775"/>
            <a:chExt cx="504500" cy="397500"/>
          </a:xfrm>
        </p:grpSpPr>
        <p:sp>
          <p:nvSpPr>
            <p:cNvPr id="5087" name="Google Shape;5087;p8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8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8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8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8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2" name="Google Shape;5092;p84"/>
          <p:cNvGrpSpPr/>
          <p:nvPr/>
        </p:nvGrpSpPr>
        <p:grpSpPr>
          <a:xfrm>
            <a:off x="3572294" y="3981593"/>
            <a:ext cx="340256" cy="279669"/>
            <a:chOff x="6234950" y="3255925"/>
            <a:chExt cx="483250" cy="397200"/>
          </a:xfrm>
        </p:grpSpPr>
        <p:sp>
          <p:nvSpPr>
            <p:cNvPr id="5093" name="Google Shape;5093;p8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8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8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8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8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8" name="Google Shape;5098;p8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9" name="Google Shape;5099;p84"/>
          <p:cNvGrpSpPr/>
          <p:nvPr/>
        </p:nvGrpSpPr>
        <p:grpSpPr>
          <a:xfrm>
            <a:off x="5043532" y="3125970"/>
            <a:ext cx="318042" cy="339253"/>
            <a:chOff x="914900" y="3806450"/>
            <a:chExt cx="451700" cy="481825"/>
          </a:xfrm>
        </p:grpSpPr>
        <p:sp>
          <p:nvSpPr>
            <p:cNvPr id="5100" name="Google Shape;5100;p8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8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8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8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8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5" name="Google Shape;5105;p84"/>
          <p:cNvGrpSpPr/>
          <p:nvPr/>
        </p:nvGrpSpPr>
        <p:grpSpPr>
          <a:xfrm>
            <a:off x="5462454" y="3125785"/>
            <a:ext cx="346347" cy="339623"/>
            <a:chOff x="1490050" y="3805975"/>
            <a:chExt cx="491900" cy="482350"/>
          </a:xfrm>
        </p:grpSpPr>
        <p:sp>
          <p:nvSpPr>
            <p:cNvPr id="5106" name="Google Shape;5106;p8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8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8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8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0" name="Google Shape;5110;p84"/>
          <p:cNvGrpSpPr/>
          <p:nvPr/>
        </p:nvGrpSpPr>
        <p:grpSpPr>
          <a:xfrm>
            <a:off x="5886322" y="3125970"/>
            <a:ext cx="311899" cy="339253"/>
            <a:chOff x="2104275" y="3806450"/>
            <a:chExt cx="442975" cy="481825"/>
          </a:xfrm>
        </p:grpSpPr>
        <p:sp>
          <p:nvSpPr>
            <p:cNvPr id="5111" name="Google Shape;5111;p8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8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3" name="Google Shape;5113;p84"/>
          <p:cNvGrpSpPr/>
          <p:nvPr/>
        </p:nvGrpSpPr>
        <p:grpSpPr>
          <a:xfrm>
            <a:off x="6309839" y="3125970"/>
            <a:ext cx="293416" cy="339253"/>
            <a:chOff x="2710875" y="3806450"/>
            <a:chExt cx="416725" cy="481825"/>
          </a:xfrm>
        </p:grpSpPr>
        <p:sp>
          <p:nvSpPr>
            <p:cNvPr id="5114" name="Google Shape;5114;p8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8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6" name="Google Shape;5116;p84"/>
          <p:cNvGrpSpPr/>
          <p:nvPr/>
        </p:nvGrpSpPr>
        <p:grpSpPr>
          <a:xfrm>
            <a:off x="6704883" y="3166412"/>
            <a:ext cx="339253" cy="258369"/>
            <a:chOff x="3271200" y="3863875"/>
            <a:chExt cx="481825" cy="366950"/>
          </a:xfrm>
        </p:grpSpPr>
        <p:sp>
          <p:nvSpPr>
            <p:cNvPr id="5117" name="Google Shape;5117;p8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8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9" name="Google Shape;5119;p84"/>
          <p:cNvGrpSpPr/>
          <p:nvPr/>
        </p:nvGrpSpPr>
        <p:grpSpPr>
          <a:xfrm>
            <a:off x="7140377" y="3126199"/>
            <a:ext cx="295528" cy="338795"/>
            <a:chOff x="3895050" y="3806775"/>
            <a:chExt cx="419725" cy="481175"/>
          </a:xfrm>
        </p:grpSpPr>
        <p:sp>
          <p:nvSpPr>
            <p:cNvPr id="5120" name="Google Shape;5120;p8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8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2" name="Google Shape;5122;p84"/>
          <p:cNvGrpSpPr/>
          <p:nvPr/>
        </p:nvGrpSpPr>
        <p:grpSpPr>
          <a:xfrm>
            <a:off x="7543659" y="3125979"/>
            <a:ext cx="336296" cy="339235"/>
            <a:chOff x="4464775" y="3806475"/>
            <a:chExt cx="477625" cy="481800"/>
          </a:xfrm>
        </p:grpSpPr>
        <p:sp>
          <p:nvSpPr>
            <p:cNvPr id="5123" name="Google Shape;5123;p8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8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8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8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8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8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9" name="Google Shape;5129;p84"/>
          <p:cNvGrpSpPr/>
          <p:nvPr/>
        </p:nvGrpSpPr>
        <p:grpSpPr>
          <a:xfrm>
            <a:off x="7967105" y="3125970"/>
            <a:ext cx="339253" cy="339253"/>
            <a:chOff x="5049725" y="3806450"/>
            <a:chExt cx="481825" cy="481825"/>
          </a:xfrm>
        </p:grpSpPr>
        <p:sp>
          <p:nvSpPr>
            <p:cNvPr id="5130" name="Google Shape;5130;p8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8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8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3" name="Google Shape;5133;p84"/>
          <p:cNvGrpSpPr/>
          <p:nvPr/>
        </p:nvGrpSpPr>
        <p:grpSpPr>
          <a:xfrm>
            <a:off x="1276714" y="3951798"/>
            <a:ext cx="339253" cy="339253"/>
            <a:chOff x="5651375" y="3806450"/>
            <a:chExt cx="481825" cy="481825"/>
          </a:xfrm>
        </p:grpSpPr>
        <p:sp>
          <p:nvSpPr>
            <p:cNvPr id="5134" name="Google Shape;5134;p8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8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8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8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8" name="Google Shape;5138;p84"/>
          <p:cNvGrpSpPr/>
          <p:nvPr/>
        </p:nvGrpSpPr>
        <p:grpSpPr>
          <a:xfrm>
            <a:off x="3153646" y="3953787"/>
            <a:ext cx="298503" cy="335275"/>
            <a:chOff x="6264300" y="3809300"/>
            <a:chExt cx="423950" cy="476175"/>
          </a:xfrm>
        </p:grpSpPr>
        <p:sp>
          <p:nvSpPr>
            <p:cNvPr id="5139" name="Google Shape;5139;p8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8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8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2" name="Google Shape;5142;p84"/>
          <p:cNvGrpSpPr/>
          <p:nvPr/>
        </p:nvGrpSpPr>
        <p:grpSpPr>
          <a:xfrm>
            <a:off x="5032267" y="3538881"/>
            <a:ext cx="340573" cy="339271"/>
            <a:chOff x="898875" y="4399275"/>
            <a:chExt cx="483700" cy="481850"/>
          </a:xfrm>
        </p:grpSpPr>
        <p:sp>
          <p:nvSpPr>
            <p:cNvPr id="5143" name="Google Shape;5143;p8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84"/>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8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8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8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8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8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8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1" name="Google Shape;5151;p84"/>
          <p:cNvGrpSpPr/>
          <p:nvPr/>
        </p:nvGrpSpPr>
        <p:grpSpPr>
          <a:xfrm>
            <a:off x="5466000" y="3554133"/>
            <a:ext cx="339253" cy="308765"/>
            <a:chOff x="1492675" y="4420975"/>
            <a:chExt cx="481825" cy="438525"/>
          </a:xfrm>
        </p:grpSpPr>
        <p:sp>
          <p:nvSpPr>
            <p:cNvPr id="5152" name="Google Shape;5152;p8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8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8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8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8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7" name="Google Shape;5157;p84"/>
          <p:cNvGrpSpPr/>
          <p:nvPr/>
        </p:nvGrpSpPr>
        <p:grpSpPr>
          <a:xfrm>
            <a:off x="5870982" y="3539558"/>
            <a:ext cx="342580" cy="337915"/>
            <a:chOff x="2084100" y="4400250"/>
            <a:chExt cx="486550" cy="479925"/>
          </a:xfrm>
        </p:grpSpPr>
        <p:sp>
          <p:nvSpPr>
            <p:cNvPr id="5158" name="Google Shape;5158;p8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8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8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8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8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8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4" name="Google Shape;5164;p84"/>
          <p:cNvGrpSpPr/>
          <p:nvPr/>
        </p:nvGrpSpPr>
        <p:grpSpPr>
          <a:xfrm>
            <a:off x="6307462" y="3538907"/>
            <a:ext cx="298169" cy="339218"/>
            <a:chOff x="2707950" y="4399325"/>
            <a:chExt cx="423475" cy="481775"/>
          </a:xfrm>
        </p:grpSpPr>
        <p:sp>
          <p:nvSpPr>
            <p:cNvPr id="5165" name="Google Shape;5165;p8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8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8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8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8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8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8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8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8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8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8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8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7" name="Google Shape;5177;p84"/>
          <p:cNvGrpSpPr/>
          <p:nvPr/>
        </p:nvGrpSpPr>
        <p:grpSpPr>
          <a:xfrm>
            <a:off x="6736981" y="3538881"/>
            <a:ext cx="275057" cy="339271"/>
            <a:chOff x="3330525" y="4399275"/>
            <a:chExt cx="390650" cy="481850"/>
          </a:xfrm>
        </p:grpSpPr>
        <p:sp>
          <p:nvSpPr>
            <p:cNvPr id="5178" name="Google Shape;5178;p8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8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8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8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8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8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8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5" name="Google Shape;5185;p84"/>
          <p:cNvGrpSpPr/>
          <p:nvPr/>
        </p:nvGrpSpPr>
        <p:grpSpPr>
          <a:xfrm>
            <a:off x="7161510" y="3538890"/>
            <a:ext cx="253265" cy="339253"/>
            <a:chOff x="3938800" y="4399275"/>
            <a:chExt cx="359700" cy="481825"/>
          </a:xfrm>
        </p:grpSpPr>
        <p:sp>
          <p:nvSpPr>
            <p:cNvPr id="5186" name="Google Shape;5186;p8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8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8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8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8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1" name="Google Shape;5191;p84"/>
          <p:cNvGrpSpPr/>
          <p:nvPr/>
        </p:nvGrpSpPr>
        <p:grpSpPr>
          <a:xfrm>
            <a:off x="7632288" y="3538890"/>
            <a:ext cx="159039" cy="339253"/>
            <a:chOff x="4584850" y="4399275"/>
            <a:chExt cx="225875" cy="481825"/>
          </a:xfrm>
        </p:grpSpPr>
        <p:sp>
          <p:nvSpPr>
            <p:cNvPr id="5192" name="Google Shape;5192;p8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8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94" name="Google Shape;5194;p84"/>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95" name="Google Shape;5195;p84"/>
          <p:cNvGrpSpPr/>
          <p:nvPr/>
        </p:nvGrpSpPr>
        <p:grpSpPr>
          <a:xfrm>
            <a:off x="817316" y="3951795"/>
            <a:ext cx="339253" cy="339253"/>
            <a:chOff x="5642550" y="4399275"/>
            <a:chExt cx="481825" cy="481825"/>
          </a:xfrm>
        </p:grpSpPr>
        <p:sp>
          <p:nvSpPr>
            <p:cNvPr id="5196" name="Google Shape;5196;p8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8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8" name="Google Shape;5198;p84"/>
          <p:cNvGrpSpPr/>
          <p:nvPr/>
        </p:nvGrpSpPr>
        <p:grpSpPr>
          <a:xfrm>
            <a:off x="2670186" y="3963703"/>
            <a:ext cx="363316" cy="315437"/>
            <a:chOff x="6218300" y="4416175"/>
            <a:chExt cx="516000" cy="448000"/>
          </a:xfrm>
        </p:grpSpPr>
        <p:sp>
          <p:nvSpPr>
            <p:cNvPr id="5199" name="Google Shape;5199;p8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8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8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2" name="Google Shape;5202;p84"/>
          <p:cNvGrpSpPr/>
          <p:nvPr/>
        </p:nvGrpSpPr>
        <p:grpSpPr>
          <a:xfrm>
            <a:off x="5870391" y="3951792"/>
            <a:ext cx="339253" cy="339253"/>
            <a:chOff x="899850" y="4992125"/>
            <a:chExt cx="481825" cy="481825"/>
          </a:xfrm>
        </p:grpSpPr>
        <p:sp>
          <p:nvSpPr>
            <p:cNvPr id="5203" name="Google Shape;5203;p8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8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8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6" name="Google Shape;5206;p84"/>
          <p:cNvGrpSpPr/>
          <p:nvPr/>
        </p:nvGrpSpPr>
        <p:grpSpPr>
          <a:xfrm>
            <a:off x="5410993" y="3951792"/>
            <a:ext cx="339253" cy="339253"/>
            <a:chOff x="1492675" y="4992125"/>
            <a:chExt cx="481825" cy="481825"/>
          </a:xfrm>
        </p:grpSpPr>
        <p:sp>
          <p:nvSpPr>
            <p:cNvPr id="5207" name="Google Shape;5207;p8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8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9" name="Google Shape;5209;p84"/>
          <p:cNvGrpSpPr/>
          <p:nvPr/>
        </p:nvGrpSpPr>
        <p:grpSpPr>
          <a:xfrm>
            <a:off x="4951595" y="3951792"/>
            <a:ext cx="339253" cy="339253"/>
            <a:chOff x="2085525" y="4992125"/>
            <a:chExt cx="481825" cy="481825"/>
          </a:xfrm>
        </p:grpSpPr>
        <p:sp>
          <p:nvSpPr>
            <p:cNvPr id="5210" name="Google Shape;5210;p8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8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2" name="Google Shape;5212;p84"/>
          <p:cNvGrpSpPr/>
          <p:nvPr/>
        </p:nvGrpSpPr>
        <p:grpSpPr>
          <a:xfrm>
            <a:off x="6789344" y="3951792"/>
            <a:ext cx="339253" cy="339253"/>
            <a:chOff x="2678350" y="4992125"/>
            <a:chExt cx="481825" cy="481825"/>
          </a:xfrm>
        </p:grpSpPr>
        <p:sp>
          <p:nvSpPr>
            <p:cNvPr id="5213" name="Google Shape;5213;p8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8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8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6" name="Google Shape;5216;p84"/>
          <p:cNvGrpSpPr/>
          <p:nvPr/>
        </p:nvGrpSpPr>
        <p:grpSpPr>
          <a:xfrm>
            <a:off x="4492198" y="3951792"/>
            <a:ext cx="339253" cy="339253"/>
            <a:chOff x="3271200" y="4992125"/>
            <a:chExt cx="481825" cy="481825"/>
          </a:xfrm>
        </p:grpSpPr>
        <p:sp>
          <p:nvSpPr>
            <p:cNvPr id="5217" name="Google Shape;5217;p8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8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8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0" name="Google Shape;5220;p84"/>
          <p:cNvGrpSpPr/>
          <p:nvPr/>
        </p:nvGrpSpPr>
        <p:grpSpPr>
          <a:xfrm>
            <a:off x="6329788" y="3952813"/>
            <a:ext cx="339411" cy="337211"/>
            <a:chOff x="5049575" y="4993600"/>
            <a:chExt cx="482050" cy="478925"/>
          </a:xfrm>
        </p:grpSpPr>
        <p:sp>
          <p:nvSpPr>
            <p:cNvPr id="5221" name="Google Shape;5221;p8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8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8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8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25" name="Google Shape;5225;p84"/>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26" name="Google Shape;5226;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227" name="Google Shape;5227;p84"/>
          <p:cNvGrpSpPr/>
          <p:nvPr/>
        </p:nvGrpSpPr>
        <p:grpSpPr>
          <a:xfrm>
            <a:off x="7248742" y="3975375"/>
            <a:ext cx="195300" cy="343772"/>
            <a:chOff x="3999225" y="4364775"/>
            <a:chExt cx="195300" cy="343772"/>
          </a:xfrm>
        </p:grpSpPr>
        <p:grpSp>
          <p:nvGrpSpPr>
            <p:cNvPr id="5228" name="Google Shape;5228;p84"/>
            <p:cNvGrpSpPr/>
            <p:nvPr/>
          </p:nvGrpSpPr>
          <p:grpSpPr>
            <a:xfrm>
              <a:off x="4048568" y="4562577"/>
              <a:ext cx="97317" cy="145970"/>
              <a:chOff x="1529575" y="2222650"/>
              <a:chExt cx="203125" cy="304675"/>
            </a:xfrm>
          </p:grpSpPr>
          <p:sp>
            <p:nvSpPr>
              <p:cNvPr id="5229" name="Google Shape;5229;p84"/>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4"/>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84"/>
            <p:cNvGrpSpPr/>
            <p:nvPr/>
          </p:nvGrpSpPr>
          <p:grpSpPr>
            <a:xfrm>
              <a:off x="3999225" y="4364775"/>
              <a:ext cx="195300" cy="195300"/>
              <a:chOff x="3999225" y="4364775"/>
              <a:chExt cx="195300" cy="195300"/>
            </a:xfrm>
          </p:grpSpPr>
          <p:sp>
            <p:nvSpPr>
              <p:cNvPr id="5232" name="Google Shape;5232;p84"/>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4"/>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4" name="Google Shape;5234;p84"/>
          <p:cNvGrpSpPr/>
          <p:nvPr/>
        </p:nvGrpSpPr>
        <p:grpSpPr>
          <a:xfrm>
            <a:off x="7564186" y="3991627"/>
            <a:ext cx="277088" cy="259611"/>
            <a:chOff x="4335888" y="4398114"/>
            <a:chExt cx="277088" cy="259611"/>
          </a:xfrm>
        </p:grpSpPr>
        <p:grpSp>
          <p:nvGrpSpPr>
            <p:cNvPr id="5235" name="Google Shape;5235;p84"/>
            <p:cNvGrpSpPr/>
            <p:nvPr/>
          </p:nvGrpSpPr>
          <p:grpSpPr>
            <a:xfrm>
              <a:off x="4335888" y="4462425"/>
              <a:ext cx="195300" cy="195300"/>
              <a:chOff x="4335888" y="4462425"/>
              <a:chExt cx="195300" cy="195300"/>
            </a:xfrm>
          </p:grpSpPr>
          <p:sp>
            <p:nvSpPr>
              <p:cNvPr id="5236" name="Google Shape;5236;p8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84"/>
            <p:cNvGrpSpPr/>
            <p:nvPr/>
          </p:nvGrpSpPr>
          <p:grpSpPr>
            <a:xfrm>
              <a:off x="4509813" y="4398114"/>
              <a:ext cx="103162" cy="103198"/>
              <a:chOff x="2277975" y="2021700"/>
              <a:chExt cx="215325" cy="215400"/>
            </a:xfrm>
          </p:grpSpPr>
          <p:sp>
            <p:nvSpPr>
              <p:cNvPr id="5239" name="Google Shape;5239;p84"/>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4"/>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1" name="Google Shape;5241;p84"/>
          <p:cNvGrpSpPr/>
          <p:nvPr/>
        </p:nvGrpSpPr>
        <p:grpSpPr>
          <a:xfrm>
            <a:off x="7961419" y="4049613"/>
            <a:ext cx="392275" cy="195300"/>
            <a:chOff x="4752588" y="4440200"/>
            <a:chExt cx="392275" cy="195300"/>
          </a:xfrm>
        </p:grpSpPr>
        <p:grpSp>
          <p:nvGrpSpPr>
            <p:cNvPr id="5242" name="Google Shape;5242;p84"/>
            <p:cNvGrpSpPr/>
            <p:nvPr/>
          </p:nvGrpSpPr>
          <p:grpSpPr>
            <a:xfrm>
              <a:off x="4950384" y="4469728"/>
              <a:ext cx="194479" cy="136244"/>
              <a:chOff x="3163375" y="2175125"/>
              <a:chExt cx="405925" cy="284375"/>
            </a:xfrm>
          </p:grpSpPr>
          <p:sp>
            <p:nvSpPr>
              <p:cNvPr id="5243" name="Google Shape;5243;p84"/>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4"/>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4"/>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84"/>
            <p:cNvGrpSpPr/>
            <p:nvPr/>
          </p:nvGrpSpPr>
          <p:grpSpPr>
            <a:xfrm>
              <a:off x="4752588" y="4440200"/>
              <a:ext cx="195300" cy="195300"/>
              <a:chOff x="4335888" y="4462425"/>
              <a:chExt cx="195300" cy="195300"/>
            </a:xfrm>
          </p:grpSpPr>
          <p:sp>
            <p:nvSpPr>
              <p:cNvPr id="5247" name="Google Shape;5247;p8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52" name="Shape 5252"/>
        <p:cNvGrpSpPr/>
        <p:nvPr/>
      </p:nvGrpSpPr>
      <p:grpSpPr>
        <a:xfrm>
          <a:off x="0" y="0"/>
          <a:ext cx="0" cy="0"/>
          <a:chOff x="0" y="0"/>
          <a:chExt cx="0" cy="0"/>
        </a:xfrm>
      </p:grpSpPr>
      <p:grpSp>
        <p:nvGrpSpPr>
          <p:cNvPr id="5253" name="Google Shape;5253;p85"/>
          <p:cNvGrpSpPr/>
          <p:nvPr/>
        </p:nvGrpSpPr>
        <p:grpSpPr>
          <a:xfrm>
            <a:off x="856199" y="1311179"/>
            <a:ext cx="322099" cy="370529"/>
            <a:chOff x="-42971725" y="3217825"/>
            <a:chExt cx="275675" cy="317125"/>
          </a:xfrm>
        </p:grpSpPr>
        <p:sp>
          <p:nvSpPr>
            <p:cNvPr id="5254" name="Google Shape;5254;p8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85"/>
          <p:cNvGrpSpPr/>
          <p:nvPr/>
        </p:nvGrpSpPr>
        <p:grpSpPr>
          <a:xfrm>
            <a:off x="828113" y="1779835"/>
            <a:ext cx="378270" cy="337551"/>
            <a:chOff x="-42996150" y="3612600"/>
            <a:chExt cx="323750" cy="288900"/>
          </a:xfrm>
        </p:grpSpPr>
        <p:sp>
          <p:nvSpPr>
            <p:cNvPr id="5258" name="Google Shape;5258;p8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85"/>
          <p:cNvGrpSpPr/>
          <p:nvPr/>
        </p:nvGrpSpPr>
        <p:grpSpPr>
          <a:xfrm>
            <a:off x="830874" y="2189205"/>
            <a:ext cx="372749" cy="370909"/>
            <a:chOff x="-42994575" y="3950300"/>
            <a:chExt cx="319025" cy="317450"/>
          </a:xfrm>
        </p:grpSpPr>
        <p:sp>
          <p:nvSpPr>
            <p:cNvPr id="5262" name="Google Shape;5262;p8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85"/>
          <p:cNvGrpSpPr/>
          <p:nvPr/>
        </p:nvGrpSpPr>
        <p:grpSpPr>
          <a:xfrm>
            <a:off x="2984269" y="1336037"/>
            <a:ext cx="371785" cy="370879"/>
            <a:chOff x="-41111350" y="3239100"/>
            <a:chExt cx="318200" cy="317425"/>
          </a:xfrm>
        </p:grpSpPr>
        <p:sp>
          <p:nvSpPr>
            <p:cNvPr id="5266" name="Google Shape;5266;p8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85"/>
          <p:cNvGrpSpPr/>
          <p:nvPr/>
        </p:nvGrpSpPr>
        <p:grpSpPr>
          <a:xfrm>
            <a:off x="2980588" y="1771568"/>
            <a:ext cx="379146" cy="370967"/>
            <a:chOff x="-41117650" y="3605525"/>
            <a:chExt cx="324500" cy="317500"/>
          </a:xfrm>
        </p:grpSpPr>
        <p:sp>
          <p:nvSpPr>
            <p:cNvPr id="5271" name="Google Shape;5271;p8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85"/>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5" name="Google Shape;5275;p85"/>
          <p:cNvGrpSpPr/>
          <p:nvPr/>
        </p:nvGrpSpPr>
        <p:grpSpPr>
          <a:xfrm>
            <a:off x="1806843" y="2663092"/>
            <a:ext cx="216271" cy="371814"/>
            <a:chOff x="-39205300" y="3220175"/>
            <a:chExt cx="185100" cy="318225"/>
          </a:xfrm>
        </p:grpSpPr>
        <p:sp>
          <p:nvSpPr>
            <p:cNvPr id="5276" name="Google Shape;5276;p8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85"/>
          <p:cNvGrpSpPr/>
          <p:nvPr/>
        </p:nvGrpSpPr>
        <p:grpSpPr>
          <a:xfrm>
            <a:off x="1772370" y="3123163"/>
            <a:ext cx="300016" cy="369273"/>
            <a:chOff x="-39248625" y="3588600"/>
            <a:chExt cx="256775" cy="316050"/>
          </a:xfrm>
        </p:grpSpPr>
        <p:sp>
          <p:nvSpPr>
            <p:cNvPr id="5279" name="Google Shape;5279;p8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1" name="Google Shape;5281;p85"/>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5"/>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3" name="Google Shape;5283;p85"/>
          <p:cNvGrpSpPr/>
          <p:nvPr/>
        </p:nvGrpSpPr>
        <p:grpSpPr>
          <a:xfrm>
            <a:off x="1223084" y="1311179"/>
            <a:ext cx="429504" cy="370879"/>
            <a:chOff x="-42651700" y="3217825"/>
            <a:chExt cx="367600" cy="317425"/>
          </a:xfrm>
        </p:grpSpPr>
        <p:sp>
          <p:nvSpPr>
            <p:cNvPr id="5284" name="Google Shape;5284;p8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85"/>
          <p:cNvGrpSpPr/>
          <p:nvPr/>
        </p:nvGrpSpPr>
        <p:grpSpPr>
          <a:xfrm>
            <a:off x="1258516" y="1750829"/>
            <a:ext cx="358640" cy="363226"/>
            <a:chOff x="-42617300" y="3587775"/>
            <a:chExt cx="306950" cy="310875"/>
          </a:xfrm>
        </p:grpSpPr>
        <p:sp>
          <p:nvSpPr>
            <p:cNvPr id="5289" name="Google Shape;5289;p8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1" name="Google Shape;5291;p85"/>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2" name="Google Shape;5292;p85"/>
          <p:cNvGrpSpPr/>
          <p:nvPr/>
        </p:nvGrpSpPr>
        <p:grpSpPr>
          <a:xfrm>
            <a:off x="3430343" y="1335569"/>
            <a:ext cx="376926" cy="370324"/>
            <a:chOff x="-40748275" y="3238700"/>
            <a:chExt cx="322600" cy="316950"/>
          </a:xfrm>
        </p:grpSpPr>
        <p:sp>
          <p:nvSpPr>
            <p:cNvPr id="5293" name="Google Shape;5293;p8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85"/>
          <p:cNvGrpSpPr/>
          <p:nvPr/>
        </p:nvGrpSpPr>
        <p:grpSpPr>
          <a:xfrm>
            <a:off x="3432899" y="1803553"/>
            <a:ext cx="371814" cy="338690"/>
            <a:chOff x="-40745125" y="3632900"/>
            <a:chExt cx="318225" cy="289875"/>
          </a:xfrm>
        </p:grpSpPr>
        <p:sp>
          <p:nvSpPr>
            <p:cNvPr id="5300" name="Google Shape;5300;p8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5"/>
          <p:cNvGrpSpPr/>
          <p:nvPr/>
        </p:nvGrpSpPr>
        <p:grpSpPr>
          <a:xfrm>
            <a:off x="3437047" y="2214764"/>
            <a:ext cx="363518" cy="370178"/>
            <a:chOff x="-40742750" y="3972175"/>
            <a:chExt cx="311125" cy="316825"/>
          </a:xfrm>
        </p:grpSpPr>
        <p:sp>
          <p:nvSpPr>
            <p:cNvPr id="5308" name="Google Shape;5308;p8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85"/>
          <p:cNvGrpSpPr/>
          <p:nvPr/>
        </p:nvGrpSpPr>
        <p:grpSpPr>
          <a:xfrm>
            <a:off x="2219708" y="2664932"/>
            <a:ext cx="266892" cy="369974"/>
            <a:chOff x="-38860325" y="3221750"/>
            <a:chExt cx="228425" cy="316650"/>
          </a:xfrm>
        </p:grpSpPr>
        <p:sp>
          <p:nvSpPr>
            <p:cNvPr id="5311" name="Google Shape;5311;p8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5"/>
          <p:cNvGrpSpPr/>
          <p:nvPr/>
        </p:nvGrpSpPr>
        <p:grpSpPr>
          <a:xfrm>
            <a:off x="2170515" y="3126989"/>
            <a:ext cx="380081" cy="367111"/>
            <a:chOff x="-38905225" y="3591875"/>
            <a:chExt cx="325300" cy="314200"/>
          </a:xfrm>
        </p:grpSpPr>
        <p:sp>
          <p:nvSpPr>
            <p:cNvPr id="5316" name="Google Shape;5316;p8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9" name="Google Shape;5319;p85"/>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0" name="Google Shape;5320;p85"/>
          <p:cNvGrpSpPr/>
          <p:nvPr/>
        </p:nvGrpSpPr>
        <p:grpSpPr>
          <a:xfrm>
            <a:off x="3977265" y="3112069"/>
            <a:ext cx="290815" cy="369740"/>
            <a:chOff x="-37370925" y="3579105"/>
            <a:chExt cx="248900" cy="316450"/>
          </a:xfrm>
        </p:grpSpPr>
        <p:sp>
          <p:nvSpPr>
            <p:cNvPr id="5321" name="Google Shape;5321;p8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3" name="Google Shape;5323;p85"/>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5"/>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5" name="Google Shape;5325;p85"/>
          <p:cNvGrpSpPr/>
          <p:nvPr/>
        </p:nvGrpSpPr>
        <p:grpSpPr>
          <a:xfrm>
            <a:off x="1670640" y="2190140"/>
            <a:ext cx="371814" cy="369974"/>
            <a:chOff x="-42259725" y="3951100"/>
            <a:chExt cx="318225" cy="316650"/>
          </a:xfrm>
        </p:grpSpPr>
        <p:sp>
          <p:nvSpPr>
            <p:cNvPr id="5326" name="Google Shape;5326;p8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85"/>
          <p:cNvGrpSpPr/>
          <p:nvPr/>
        </p:nvGrpSpPr>
        <p:grpSpPr>
          <a:xfrm>
            <a:off x="3869002" y="1369161"/>
            <a:ext cx="370879" cy="337755"/>
            <a:chOff x="-40378075" y="3267450"/>
            <a:chExt cx="317425" cy="289075"/>
          </a:xfrm>
        </p:grpSpPr>
        <p:sp>
          <p:nvSpPr>
            <p:cNvPr id="5329" name="Google Shape;5329;p8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85"/>
          <p:cNvGrpSpPr/>
          <p:nvPr/>
        </p:nvGrpSpPr>
        <p:grpSpPr>
          <a:xfrm>
            <a:off x="3872668" y="1770429"/>
            <a:ext cx="363548" cy="369974"/>
            <a:chOff x="-40372575" y="3604550"/>
            <a:chExt cx="311150" cy="316650"/>
          </a:xfrm>
        </p:grpSpPr>
        <p:sp>
          <p:nvSpPr>
            <p:cNvPr id="5334" name="Google Shape;5334;p8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7" name="Google Shape;5337;p85"/>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8" name="Google Shape;5338;p85"/>
          <p:cNvGrpSpPr/>
          <p:nvPr/>
        </p:nvGrpSpPr>
        <p:grpSpPr>
          <a:xfrm>
            <a:off x="2596617" y="2663092"/>
            <a:ext cx="399038" cy="372165"/>
            <a:chOff x="-38542250" y="3220175"/>
            <a:chExt cx="341525" cy="318525"/>
          </a:xfrm>
        </p:grpSpPr>
        <p:sp>
          <p:nvSpPr>
            <p:cNvPr id="5339" name="Google Shape;5339;p8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85"/>
          <p:cNvGrpSpPr/>
          <p:nvPr/>
        </p:nvGrpSpPr>
        <p:grpSpPr>
          <a:xfrm>
            <a:off x="2618549" y="3122462"/>
            <a:ext cx="369974" cy="369068"/>
            <a:chOff x="-38537400" y="3588000"/>
            <a:chExt cx="316650" cy="315875"/>
          </a:xfrm>
        </p:grpSpPr>
        <p:sp>
          <p:nvSpPr>
            <p:cNvPr id="5343" name="Google Shape;5343;p8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5"/>
          <p:cNvGrpSpPr/>
          <p:nvPr/>
        </p:nvGrpSpPr>
        <p:grpSpPr>
          <a:xfrm>
            <a:off x="2617629" y="3579991"/>
            <a:ext cx="371814" cy="369974"/>
            <a:chOff x="-38538975" y="3954250"/>
            <a:chExt cx="318225" cy="316650"/>
          </a:xfrm>
        </p:grpSpPr>
        <p:sp>
          <p:nvSpPr>
            <p:cNvPr id="5348" name="Google Shape;5348;p8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85"/>
          <p:cNvGrpSpPr/>
          <p:nvPr/>
        </p:nvGrpSpPr>
        <p:grpSpPr>
          <a:xfrm>
            <a:off x="3934941" y="3574918"/>
            <a:ext cx="375465" cy="371814"/>
            <a:chOff x="-37385100" y="3949908"/>
            <a:chExt cx="321350" cy="318225"/>
          </a:xfrm>
        </p:grpSpPr>
        <p:sp>
          <p:nvSpPr>
            <p:cNvPr id="5351" name="Google Shape;5351;p8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85"/>
          <p:cNvGrpSpPr/>
          <p:nvPr/>
        </p:nvGrpSpPr>
        <p:grpSpPr>
          <a:xfrm>
            <a:off x="2110600" y="1310478"/>
            <a:ext cx="370909" cy="370675"/>
            <a:chOff x="-41895050" y="3217225"/>
            <a:chExt cx="317450" cy="317250"/>
          </a:xfrm>
        </p:grpSpPr>
        <p:sp>
          <p:nvSpPr>
            <p:cNvPr id="5354" name="Google Shape;5354;p8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85"/>
          <p:cNvGrpSpPr/>
          <p:nvPr/>
        </p:nvGrpSpPr>
        <p:grpSpPr>
          <a:xfrm>
            <a:off x="2110148" y="1747412"/>
            <a:ext cx="371814" cy="369974"/>
            <a:chOff x="-41893475" y="3584850"/>
            <a:chExt cx="318225" cy="316650"/>
          </a:xfrm>
        </p:grpSpPr>
        <p:sp>
          <p:nvSpPr>
            <p:cNvPr id="5360" name="Google Shape;5360;p8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4" name="Google Shape;5364;p85"/>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5"/>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6" name="Google Shape;5366;p85"/>
          <p:cNvGrpSpPr/>
          <p:nvPr/>
        </p:nvGrpSpPr>
        <p:grpSpPr>
          <a:xfrm>
            <a:off x="880176" y="3142704"/>
            <a:ext cx="337522" cy="370909"/>
            <a:chOff x="-39998250" y="3605325"/>
            <a:chExt cx="288875" cy="317450"/>
          </a:xfrm>
        </p:grpSpPr>
        <p:sp>
          <p:nvSpPr>
            <p:cNvPr id="5367" name="Google Shape;5367;p8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85"/>
          <p:cNvGrpSpPr/>
          <p:nvPr/>
        </p:nvGrpSpPr>
        <p:grpSpPr>
          <a:xfrm>
            <a:off x="863950" y="3601168"/>
            <a:ext cx="369974" cy="369945"/>
            <a:chOff x="-40011050" y="3972375"/>
            <a:chExt cx="316650" cy="316625"/>
          </a:xfrm>
        </p:grpSpPr>
        <p:sp>
          <p:nvSpPr>
            <p:cNvPr id="5370" name="Google Shape;5370;p8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85"/>
          <p:cNvGrpSpPr/>
          <p:nvPr/>
        </p:nvGrpSpPr>
        <p:grpSpPr>
          <a:xfrm>
            <a:off x="3095881" y="2665867"/>
            <a:ext cx="266921" cy="369039"/>
            <a:chOff x="-38129425" y="3222550"/>
            <a:chExt cx="228450" cy="315850"/>
          </a:xfrm>
        </p:grpSpPr>
        <p:sp>
          <p:nvSpPr>
            <p:cNvPr id="5373" name="Google Shape;5373;p8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85"/>
          <p:cNvGrpSpPr/>
          <p:nvPr/>
        </p:nvGrpSpPr>
        <p:grpSpPr>
          <a:xfrm>
            <a:off x="3050850" y="3122462"/>
            <a:ext cx="371785" cy="369974"/>
            <a:chOff x="-38172725" y="3588000"/>
            <a:chExt cx="318200" cy="316650"/>
          </a:xfrm>
        </p:grpSpPr>
        <p:sp>
          <p:nvSpPr>
            <p:cNvPr id="5376" name="Google Shape;5376;p8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5"/>
          <p:cNvGrpSpPr/>
          <p:nvPr/>
        </p:nvGrpSpPr>
        <p:grpSpPr>
          <a:xfrm>
            <a:off x="3126752" y="3580897"/>
            <a:ext cx="219981" cy="369974"/>
            <a:chOff x="-38109725" y="3955025"/>
            <a:chExt cx="188275" cy="316650"/>
          </a:xfrm>
        </p:grpSpPr>
        <p:sp>
          <p:nvSpPr>
            <p:cNvPr id="5385" name="Google Shape;5385;p8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7" name="Google Shape;5387;p85"/>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8" name="Google Shape;5388;p85"/>
          <p:cNvGrpSpPr/>
          <p:nvPr/>
        </p:nvGrpSpPr>
        <p:grpSpPr>
          <a:xfrm>
            <a:off x="2542151" y="1312318"/>
            <a:ext cx="373654" cy="369068"/>
            <a:chOff x="-41530375" y="3218800"/>
            <a:chExt cx="319800" cy="315875"/>
          </a:xfrm>
        </p:grpSpPr>
        <p:sp>
          <p:nvSpPr>
            <p:cNvPr id="5389" name="Google Shape;5389;p8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85"/>
          <p:cNvGrpSpPr/>
          <p:nvPr/>
        </p:nvGrpSpPr>
        <p:grpSpPr>
          <a:xfrm>
            <a:off x="2544444" y="1827476"/>
            <a:ext cx="369068" cy="289004"/>
            <a:chOff x="-41526450" y="3653375"/>
            <a:chExt cx="315875" cy="247350"/>
          </a:xfrm>
        </p:grpSpPr>
        <p:sp>
          <p:nvSpPr>
            <p:cNvPr id="5392" name="Google Shape;5392;p8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85"/>
          <p:cNvGrpSpPr/>
          <p:nvPr/>
        </p:nvGrpSpPr>
        <p:grpSpPr>
          <a:xfrm>
            <a:off x="2545831" y="2190140"/>
            <a:ext cx="366293" cy="369974"/>
            <a:chOff x="-41526450" y="3951100"/>
            <a:chExt cx="313500" cy="316650"/>
          </a:xfrm>
        </p:grpSpPr>
        <p:sp>
          <p:nvSpPr>
            <p:cNvPr id="5395" name="Google Shape;5395;p8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85"/>
          <p:cNvGrpSpPr/>
          <p:nvPr/>
        </p:nvGrpSpPr>
        <p:grpSpPr>
          <a:xfrm>
            <a:off x="1311086" y="2684269"/>
            <a:ext cx="339595" cy="371814"/>
            <a:chOff x="-39625900" y="3238300"/>
            <a:chExt cx="290650" cy="318225"/>
          </a:xfrm>
        </p:grpSpPr>
        <p:sp>
          <p:nvSpPr>
            <p:cNvPr id="5399" name="Google Shape;5399;p8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1" name="Google Shape;5401;p85"/>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2" name="Google Shape;5402;p85"/>
          <p:cNvGrpSpPr/>
          <p:nvPr/>
        </p:nvGrpSpPr>
        <p:grpSpPr>
          <a:xfrm>
            <a:off x="1305137" y="3600730"/>
            <a:ext cx="366293" cy="370441"/>
            <a:chOff x="-39647175" y="3972000"/>
            <a:chExt cx="313500" cy="317050"/>
          </a:xfrm>
        </p:grpSpPr>
        <p:sp>
          <p:nvSpPr>
            <p:cNvPr id="5403" name="Google Shape;5403;p8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85"/>
          <p:cNvGrpSpPr/>
          <p:nvPr/>
        </p:nvGrpSpPr>
        <p:grpSpPr>
          <a:xfrm>
            <a:off x="3474265" y="2664728"/>
            <a:ext cx="375495" cy="370879"/>
            <a:chOff x="-37808850" y="3221575"/>
            <a:chExt cx="321375" cy="317425"/>
          </a:xfrm>
        </p:grpSpPr>
        <p:sp>
          <p:nvSpPr>
            <p:cNvPr id="5407" name="Google Shape;5407;p8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85"/>
          <p:cNvGrpSpPr/>
          <p:nvPr/>
        </p:nvGrpSpPr>
        <p:grpSpPr>
          <a:xfrm>
            <a:off x="3483038" y="3186759"/>
            <a:ext cx="372749" cy="241158"/>
            <a:chOff x="-37806500" y="3643030"/>
            <a:chExt cx="319025" cy="206400"/>
          </a:xfrm>
        </p:grpSpPr>
        <p:sp>
          <p:nvSpPr>
            <p:cNvPr id="5410" name="Google Shape;5410;p8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85"/>
          <p:cNvGrpSpPr/>
          <p:nvPr/>
        </p:nvGrpSpPr>
        <p:grpSpPr>
          <a:xfrm>
            <a:off x="3485346" y="3579056"/>
            <a:ext cx="368134" cy="371814"/>
            <a:chOff x="-37804925" y="3953450"/>
            <a:chExt cx="315075" cy="318225"/>
          </a:xfrm>
        </p:grpSpPr>
        <p:sp>
          <p:nvSpPr>
            <p:cNvPr id="5413" name="Google Shape;5413;p8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6" name="Google Shape;5416;p85"/>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7" name="Google Shape;5417;p85"/>
          <p:cNvGrpSpPr/>
          <p:nvPr/>
        </p:nvGrpSpPr>
        <p:grpSpPr>
          <a:xfrm>
            <a:off x="4840364" y="1328538"/>
            <a:ext cx="355663" cy="308725"/>
            <a:chOff x="-28462125" y="3199700"/>
            <a:chExt cx="298550" cy="259150"/>
          </a:xfrm>
        </p:grpSpPr>
        <p:sp>
          <p:nvSpPr>
            <p:cNvPr id="5418" name="Google Shape;5418;p8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85"/>
          <p:cNvGrpSpPr/>
          <p:nvPr/>
        </p:nvGrpSpPr>
        <p:grpSpPr>
          <a:xfrm>
            <a:off x="4841317" y="1763228"/>
            <a:ext cx="353757" cy="352833"/>
            <a:chOff x="-28461325" y="3545475"/>
            <a:chExt cx="296950" cy="296175"/>
          </a:xfrm>
        </p:grpSpPr>
        <p:sp>
          <p:nvSpPr>
            <p:cNvPr id="5422" name="Google Shape;5422;p8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85"/>
          <p:cNvGrpSpPr/>
          <p:nvPr/>
        </p:nvGrpSpPr>
        <p:grpSpPr>
          <a:xfrm>
            <a:off x="4837550" y="2213272"/>
            <a:ext cx="361292" cy="352803"/>
            <a:chOff x="-28463700" y="3914875"/>
            <a:chExt cx="303275" cy="296150"/>
          </a:xfrm>
        </p:grpSpPr>
        <p:sp>
          <p:nvSpPr>
            <p:cNvPr id="5429" name="Google Shape;5429;p8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85"/>
          <p:cNvGrpSpPr/>
          <p:nvPr/>
        </p:nvGrpSpPr>
        <p:grpSpPr>
          <a:xfrm>
            <a:off x="7072335" y="1369355"/>
            <a:ext cx="351880" cy="227092"/>
            <a:chOff x="-26573400" y="3224125"/>
            <a:chExt cx="295375" cy="190625"/>
          </a:xfrm>
        </p:grpSpPr>
        <p:sp>
          <p:nvSpPr>
            <p:cNvPr id="5432" name="Google Shape;5432;p8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85"/>
          <p:cNvGrpSpPr/>
          <p:nvPr/>
        </p:nvGrpSpPr>
        <p:grpSpPr>
          <a:xfrm>
            <a:off x="7072335" y="1763690"/>
            <a:ext cx="351880" cy="351910"/>
            <a:chOff x="-26573400" y="3546250"/>
            <a:chExt cx="295375" cy="295400"/>
          </a:xfrm>
        </p:grpSpPr>
        <p:sp>
          <p:nvSpPr>
            <p:cNvPr id="5435" name="Google Shape;5435;p8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85"/>
          <p:cNvGrpSpPr/>
          <p:nvPr/>
        </p:nvGrpSpPr>
        <p:grpSpPr>
          <a:xfrm>
            <a:off x="7060615" y="2213599"/>
            <a:ext cx="375319" cy="352148"/>
            <a:chOff x="-26583625" y="3917025"/>
            <a:chExt cx="315050" cy="295600"/>
          </a:xfrm>
        </p:grpSpPr>
        <p:sp>
          <p:nvSpPr>
            <p:cNvPr id="5441" name="Google Shape;5441;p8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5" name="Google Shape;5445;p85"/>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6" name="Google Shape;5446;p85"/>
          <p:cNvGrpSpPr/>
          <p:nvPr/>
        </p:nvGrpSpPr>
        <p:grpSpPr>
          <a:xfrm>
            <a:off x="5759130" y="3172629"/>
            <a:ext cx="289039" cy="352833"/>
            <a:chOff x="-24694925" y="3518700"/>
            <a:chExt cx="242625" cy="296175"/>
          </a:xfrm>
        </p:grpSpPr>
        <p:sp>
          <p:nvSpPr>
            <p:cNvPr id="5447" name="Google Shape;5447;p8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85"/>
          <p:cNvGrpSpPr/>
          <p:nvPr/>
        </p:nvGrpSpPr>
        <p:grpSpPr>
          <a:xfrm>
            <a:off x="5758668" y="3622657"/>
            <a:ext cx="289962" cy="352833"/>
            <a:chOff x="-24709100" y="3888875"/>
            <a:chExt cx="243400" cy="296175"/>
          </a:xfrm>
        </p:grpSpPr>
        <p:sp>
          <p:nvSpPr>
            <p:cNvPr id="5452" name="Google Shape;5452;p8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85"/>
          <p:cNvGrpSpPr/>
          <p:nvPr/>
        </p:nvGrpSpPr>
        <p:grpSpPr>
          <a:xfrm>
            <a:off x="7958668" y="2695320"/>
            <a:ext cx="356556" cy="349557"/>
            <a:chOff x="-22863675" y="3131775"/>
            <a:chExt cx="299300" cy="293425"/>
          </a:xfrm>
        </p:grpSpPr>
        <p:sp>
          <p:nvSpPr>
            <p:cNvPr id="5456" name="Google Shape;5456;p8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85"/>
          <p:cNvGrpSpPr/>
          <p:nvPr/>
        </p:nvGrpSpPr>
        <p:grpSpPr>
          <a:xfrm>
            <a:off x="5301532" y="1306499"/>
            <a:ext cx="310602" cy="352803"/>
            <a:chOff x="-28069875" y="3175300"/>
            <a:chExt cx="260725" cy="296150"/>
          </a:xfrm>
        </p:grpSpPr>
        <p:sp>
          <p:nvSpPr>
            <p:cNvPr id="5460" name="Google Shape;5460;p8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9" name="Google Shape;5469;p85"/>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0" name="Google Shape;5470;p85"/>
          <p:cNvGrpSpPr/>
          <p:nvPr/>
        </p:nvGrpSpPr>
        <p:grpSpPr>
          <a:xfrm>
            <a:off x="5342810" y="2213733"/>
            <a:ext cx="228045" cy="351880"/>
            <a:chOff x="-28032075" y="3916450"/>
            <a:chExt cx="191425" cy="295375"/>
          </a:xfrm>
        </p:grpSpPr>
        <p:sp>
          <p:nvSpPr>
            <p:cNvPr id="5471" name="Google Shape;5471;p8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85"/>
          <p:cNvGrpSpPr/>
          <p:nvPr/>
        </p:nvGrpSpPr>
        <p:grpSpPr>
          <a:xfrm>
            <a:off x="7508157" y="1306484"/>
            <a:ext cx="352833" cy="352833"/>
            <a:chOff x="-26201650" y="3176075"/>
            <a:chExt cx="296175" cy="296175"/>
          </a:xfrm>
        </p:grpSpPr>
        <p:sp>
          <p:nvSpPr>
            <p:cNvPr id="5475" name="Google Shape;5475;p8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85"/>
          <p:cNvGrpSpPr/>
          <p:nvPr/>
        </p:nvGrpSpPr>
        <p:grpSpPr>
          <a:xfrm>
            <a:off x="7507680" y="1763705"/>
            <a:ext cx="353786" cy="351880"/>
            <a:chOff x="-26204800" y="3547050"/>
            <a:chExt cx="296975" cy="295375"/>
          </a:xfrm>
        </p:grpSpPr>
        <p:sp>
          <p:nvSpPr>
            <p:cNvPr id="5478" name="Google Shape;5478;p8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0" name="Google Shape;5480;p85"/>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1" name="Google Shape;5481;p85"/>
          <p:cNvGrpSpPr/>
          <p:nvPr/>
        </p:nvGrpSpPr>
        <p:grpSpPr>
          <a:xfrm>
            <a:off x="6178935" y="2693683"/>
            <a:ext cx="345328" cy="352833"/>
            <a:chOff x="-24353875" y="3147725"/>
            <a:chExt cx="289875" cy="296175"/>
          </a:xfrm>
        </p:grpSpPr>
        <p:sp>
          <p:nvSpPr>
            <p:cNvPr id="5482" name="Google Shape;5482;p8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85"/>
          <p:cNvGrpSpPr/>
          <p:nvPr/>
        </p:nvGrpSpPr>
        <p:grpSpPr>
          <a:xfrm>
            <a:off x="6186917" y="3173090"/>
            <a:ext cx="329365" cy="351910"/>
            <a:chOff x="-24344425" y="3519475"/>
            <a:chExt cx="276475" cy="295400"/>
          </a:xfrm>
        </p:grpSpPr>
        <p:sp>
          <p:nvSpPr>
            <p:cNvPr id="5485" name="Google Shape;5485;p8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85"/>
          <p:cNvGrpSpPr/>
          <p:nvPr/>
        </p:nvGrpSpPr>
        <p:grpSpPr>
          <a:xfrm>
            <a:off x="6176597" y="3625010"/>
            <a:ext cx="350004" cy="348128"/>
            <a:chOff x="-24353075" y="3891250"/>
            <a:chExt cx="293800" cy="292225"/>
          </a:xfrm>
        </p:grpSpPr>
        <p:sp>
          <p:nvSpPr>
            <p:cNvPr id="5488" name="Google Shape;5488;p8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85"/>
          <p:cNvGrpSpPr/>
          <p:nvPr/>
        </p:nvGrpSpPr>
        <p:grpSpPr>
          <a:xfrm>
            <a:off x="7960068" y="3173313"/>
            <a:ext cx="353757" cy="351463"/>
            <a:chOff x="-22845575" y="3504075"/>
            <a:chExt cx="296950" cy="295025"/>
          </a:xfrm>
        </p:grpSpPr>
        <p:sp>
          <p:nvSpPr>
            <p:cNvPr id="5491" name="Google Shape;5491;p8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5"/>
          <p:cNvGrpSpPr/>
          <p:nvPr/>
        </p:nvGrpSpPr>
        <p:grpSpPr>
          <a:xfrm>
            <a:off x="5753249" y="1306961"/>
            <a:ext cx="299344" cy="351880"/>
            <a:chOff x="-27691025" y="3175300"/>
            <a:chExt cx="251275" cy="295375"/>
          </a:xfrm>
        </p:grpSpPr>
        <p:sp>
          <p:nvSpPr>
            <p:cNvPr id="5494" name="Google Shape;5494;p8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85"/>
          <p:cNvGrpSpPr/>
          <p:nvPr/>
        </p:nvGrpSpPr>
        <p:grpSpPr>
          <a:xfrm>
            <a:off x="5725566" y="1825637"/>
            <a:ext cx="354710" cy="228015"/>
            <a:chOff x="-27721750" y="3598250"/>
            <a:chExt cx="297750" cy="191400"/>
          </a:xfrm>
        </p:grpSpPr>
        <p:sp>
          <p:nvSpPr>
            <p:cNvPr id="5499" name="Google Shape;5499;p8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85"/>
          <p:cNvGrpSpPr/>
          <p:nvPr/>
        </p:nvGrpSpPr>
        <p:grpSpPr>
          <a:xfrm>
            <a:off x="5726966" y="2219183"/>
            <a:ext cx="351910" cy="340980"/>
            <a:chOff x="-27719400" y="3925600"/>
            <a:chExt cx="295400" cy="286225"/>
          </a:xfrm>
        </p:grpSpPr>
        <p:sp>
          <p:nvSpPr>
            <p:cNvPr id="5502" name="Google Shape;5502;p8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85"/>
          <p:cNvGrpSpPr/>
          <p:nvPr/>
        </p:nvGrpSpPr>
        <p:grpSpPr>
          <a:xfrm>
            <a:off x="7948238" y="1306023"/>
            <a:ext cx="353757" cy="353757"/>
            <a:chOff x="-25834600" y="3176875"/>
            <a:chExt cx="296950" cy="296950"/>
          </a:xfrm>
        </p:grpSpPr>
        <p:sp>
          <p:nvSpPr>
            <p:cNvPr id="5505" name="Google Shape;5505;p8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85"/>
          <p:cNvGrpSpPr/>
          <p:nvPr/>
        </p:nvGrpSpPr>
        <p:grpSpPr>
          <a:xfrm>
            <a:off x="7948238" y="1774024"/>
            <a:ext cx="353757" cy="331241"/>
            <a:chOff x="-25834600" y="3564375"/>
            <a:chExt cx="296950" cy="278050"/>
          </a:xfrm>
        </p:grpSpPr>
        <p:sp>
          <p:nvSpPr>
            <p:cNvPr id="5511" name="Google Shape;5511;p8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85"/>
          <p:cNvGrpSpPr/>
          <p:nvPr/>
        </p:nvGrpSpPr>
        <p:grpSpPr>
          <a:xfrm>
            <a:off x="7946362" y="2213376"/>
            <a:ext cx="357509" cy="352595"/>
            <a:chOff x="-25834600" y="3915850"/>
            <a:chExt cx="300100" cy="295975"/>
          </a:xfrm>
        </p:grpSpPr>
        <p:sp>
          <p:nvSpPr>
            <p:cNvPr id="5520" name="Google Shape;5520;p8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85"/>
          <p:cNvGrpSpPr/>
          <p:nvPr/>
        </p:nvGrpSpPr>
        <p:grpSpPr>
          <a:xfrm>
            <a:off x="6681790" y="2694606"/>
            <a:ext cx="228968" cy="350987"/>
            <a:chOff x="-23930925" y="3149300"/>
            <a:chExt cx="192200" cy="294625"/>
          </a:xfrm>
        </p:grpSpPr>
        <p:sp>
          <p:nvSpPr>
            <p:cNvPr id="5524" name="Google Shape;5524;p8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85"/>
          <p:cNvGrpSpPr/>
          <p:nvPr/>
        </p:nvGrpSpPr>
        <p:grpSpPr>
          <a:xfrm>
            <a:off x="6638620" y="3173090"/>
            <a:ext cx="315307" cy="351910"/>
            <a:chOff x="-23962425" y="3519475"/>
            <a:chExt cx="264675" cy="295400"/>
          </a:xfrm>
        </p:grpSpPr>
        <p:sp>
          <p:nvSpPr>
            <p:cNvPr id="5529" name="Google Shape;5529;p8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1" name="Google Shape;5531;p85"/>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2" name="Google Shape;5532;p85"/>
          <p:cNvGrpSpPr/>
          <p:nvPr/>
        </p:nvGrpSpPr>
        <p:grpSpPr>
          <a:xfrm>
            <a:off x="8017295" y="3623134"/>
            <a:ext cx="239302" cy="351880"/>
            <a:chOff x="-22788075" y="3904625"/>
            <a:chExt cx="200875" cy="295375"/>
          </a:xfrm>
        </p:grpSpPr>
        <p:sp>
          <p:nvSpPr>
            <p:cNvPr id="5533" name="Google Shape;5533;p8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5"/>
          <p:cNvGrpSpPr/>
          <p:nvPr/>
        </p:nvGrpSpPr>
        <p:grpSpPr>
          <a:xfrm>
            <a:off x="6172593" y="1306499"/>
            <a:ext cx="354710" cy="352803"/>
            <a:chOff x="-27351575" y="3175300"/>
            <a:chExt cx="297750" cy="296150"/>
          </a:xfrm>
        </p:grpSpPr>
        <p:sp>
          <p:nvSpPr>
            <p:cNvPr id="5538" name="Google Shape;5538;p8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85"/>
          <p:cNvGrpSpPr/>
          <p:nvPr/>
        </p:nvGrpSpPr>
        <p:grpSpPr>
          <a:xfrm>
            <a:off x="6218402" y="1758809"/>
            <a:ext cx="269293" cy="353072"/>
            <a:chOff x="-27313750" y="3545275"/>
            <a:chExt cx="226050" cy="296375"/>
          </a:xfrm>
        </p:grpSpPr>
        <p:sp>
          <p:nvSpPr>
            <p:cNvPr id="5543" name="Google Shape;5543;p8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85"/>
          <p:cNvGrpSpPr/>
          <p:nvPr/>
        </p:nvGrpSpPr>
        <p:grpSpPr>
          <a:xfrm>
            <a:off x="6172593" y="2211380"/>
            <a:ext cx="354710" cy="356586"/>
            <a:chOff x="-27351575" y="3915650"/>
            <a:chExt cx="297750" cy="299325"/>
          </a:xfrm>
        </p:grpSpPr>
        <p:sp>
          <p:nvSpPr>
            <p:cNvPr id="5547" name="Google Shape;5547;p8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85"/>
          <p:cNvGrpSpPr/>
          <p:nvPr/>
        </p:nvGrpSpPr>
        <p:grpSpPr>
          <a:xfrm>
            <a:off x="4860084" y="2693579"/>
            <a:ext cx="319060" cy="353042"/>
            <a:chOff x="-25445525" y="3175900"/>
            <a:chExt cx="267825" cy="296350"/>
          </a:xfrm>
        </p:grpSpPr>
        <p:sp>
          <p:nvSpPr>
            <p:cNvPr id="5550" name="Google Shape;5550;p8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85"/>
          <p:cNvGrpSpPr/>
          <p:nvPr/>
        </p:nvGrpSpPr>
        <p:grpSpPr>
          <a:xfrm>
            <a:off x="4841797" y="3183902"/>
            <a:ext cx="355633" cy="330288"/>
            <a:chOff x="-25465200" y="3565175"/>
            <a:chExt cx="298525" cy="277250"/>
          </a:xfrm>
        </p:grpSpPr>
        <p:sp>
          <p:nvSpPr>
            <p:cNvPr id="5554" name="Google Shape;5554;p8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85"/>
          <p:cNvGrpSpPr/>
          <p:nvPr/>
        </p:nvGrpSpPr>
        <p:grpSpPr>
          <a:xfrm>
            <a:off x="4841336" y="3623432"/>
            <a:ext cx="356556" cy="351285"/>
            <a:chOff x="-25465200" y="3916150"/>
            <a:chExt cx="299300" cy="294875"/>
          </a:xfrm>
        </p:grpSpPr>
        <p:sp>
          <p:nvSpPr>
            <p:cNvPr id="5557" name="Google Shape;5557;p8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85"/>
          <p:cNvGrpSpPr/>
          <p:nvPr/>
        </p:nvGrpSpPr>
        <p:grpSpPr>
          <a:xfrm>
            <a:off x="7068775" y="2693698"/>
            <a:ext cx="351880" cy="352803"/>
            <a:chOff x="-23615075" y="3148525"/>
            <a:chExt cx="295375" cy="296150"/>
          </a:xfrm>
        </p:grpSpPr>
        <p:sp>
          <p:nvSpPr>
            <p:cNvPr id="5560" name="Google Shape;5560;p8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4" name="Google Shape;5564;p85"/>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5" name="Google Shape;5565;p85"/>
          <p:cNvGrpSpPr/>
          <p:nvPr/>
        </p:nvGrpSpPr>
        <p:grpSpPr>
          <a:xfrm>
            <a:off x="7068299" y="3632977"/>
            <a:ext cx="352833" cy="332194"/>
            <a:chOff x="-23615075" y="3906200"/>
            <a:chExt cx="296175" cy="278850"/>
          </a:xfrm>
        </p:grpSpPr>
        <p:sp>
          <p:nvSpPr>
            <p:cNvPr id="5566" name="Google Shape;5566;p8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9" name="Google Shape;5569;p85"/>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0" name="Google Shape;5570;p85"/>
          <p:cNvGrpSpPr/>
          <p:nvPr/>
        </p:nvGrpSpPr>
        <p:grpSpPr>
          <a:xfrm>
            <a:off x="6617268" y="1306618"/>
            <a:ext cx="353757" cy="352565"/>
            <a:chOff x="-26980600" y="3175500"/>
            <a:chExt cx="296950" cy="295950"/>
          </a:xfrm>
        </p:grpSpPr>
        <p:sp>
          <p:nvSpPr>
            <p:cNvPr id="5571" name="Google Shape;5571;p8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4" name="Google Shape;5574;p85"/>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5" name="Google Shape;5575;p85"/>
          <p:cNvGrpSpPr/>
          <p:nvPr/>
        </p:nvGrpSpPr>
        <p:grpSpPr>
          <a:xfrm>
            <a:off x="6617744" y="2245154"/>
            <a:ext cx="352803" cy="289039"/>
            <a:chOff x="-26981375" y="3951875"/>
            <a:chExt cx="296150" cy="242625"/>
          </a:xfrm>
        </p:grpSpPr>
        <p:sp>
          <p:nvSpPr>
            <p:cNvPr id="5576" name="Google Shape;5576;p8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85"/>
          <p:cNvGrpSpPr/>
          <p:nvPr/>
        </p:nvGrpSpPr>
        <p:grpSpPr>
          <a:xfrm>
            <a:off x="5282787" y="2692745"/>
            <a:ext cx="351910" cy="354710"/>
            <a:chOff x="-25094250" y="3176075"/>
            <a:chExt cx="295400" cy="297750"/>
          </a:xfrm>
        </p:grpSpPr>
        <p:sp>
          <p:nvSpPr>
            <p:cNvPr id="5580" name="Google Shape;5580;p8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85"/>
          <p:cNvGrpSpPr/>
          <p:nvPr/>
        </p:nvGrpSpPr>
        <p:grpSpPr>
          <a:xfrm>
            <a:off x="5282787" y="3173106"/>
            <a:ext cx="351910" cy="351880"/>
            <a:chOff x="-25094250" y="3547050"/>
            <a:chExt cx="295400" cy="295375"/>
          </a:xfrm>
        </p:grpSpPr>
        <p:sp>
          <p:nvSpPr>
            <p:cNvPr id="5584" name="Google Shape;5584;p8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9" name="Google Shape;5589;p85"/>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0" name="Google Shape;5590;p85"/>
          <p:cNvGrpSpPr/>
          <p:nvPr/>
        </p:nvGrpSpPr>
        <p:grpSpPr>
          <a:xfrm>
            <a:off x="7514864" y="2693698"/>
            <a:ext cx="352803" cy="352803"/>
            <a:chOff x="-23245675" y="3148525"/>
            <a:chExt cx="296150" cy="296150"/>
          </a:xfrm>
        </p:grpSpPr>
        <p:sp>
          <p:nvSpPr>
            <p:cNvPr id="5591" name="Google Shape;5591;p8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4" name="Google Shape;5594;p85"/>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5" name="Google Shape;5595;p85"/>
          <p:cNvGrpSpPr/>
          <p:nvPr/>
        </p:nvGrpSpPr>
        <p:grpSpPr>
          <a:xfrm>
            <a:off x="7515325" y="3622672"/>
            <a:ext cx="351880" cy="352803"/>
            <a:chOff x="-23244900" y="3888100"/>
            <a:chExt cx="295375" cy="296150"/>
          </a:xfrm>
        </p:grpSpPr>
        <p:sp>
          <p:nvSpPr>
            <p:cNvPr id="5596" name="Google Shape;5596;p8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7" name="Google Shape;5607;p85"/>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5"/>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609" name="Google Shape;5609;p85"/>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713225" y="2519600"/>
            <a:ext cx="3581100" cy="143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FLAMENCO HISTORY</a:t>
            </a:r>
            <a:endParaRPr/>
          </a:p>
        </p:txBody>
      </p:sp>
      <p:sp>
        <p:nvSpPr>
          <p:cNvPr id="358" name="Google Shape;358;p41"/>
          <p:cNvSpPr txBox="1"/>
          <p:nvPr>
            <p:ph idx="2" type="title"/>
          </p:nvPr>
        </p:nvSpPr>
        <p:spPr>
          <a:xfrm>
            <a:off x="713225" y="539500"/>
            <a:ext cx="1218000" cy="91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59" name="Google Shape;359;p41"/>
          <p:cNvSpPr txBox="1"/>
          <p:nvPr>
            <p:ph idx="1" type="subTitle"/>
          </p:nvPr>
        </p:nvSpPr>
        <p:spPr>
          <a:xfrm>
            <a:off x="713225" y="3954200"/>
            <a:ext cx="2866500" cy="6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pic>
        <p:nvPicPr>
          <p:cNvPr id="360" name="Google Shape;360;p41"/>
          <p:cNvPicPr preferRelativeResize="0"/>
          <p:nvPr>
            <p:ph idx="3" type="pic"/>
          </p:nvPr>
        </p:nvPicPr>
        <p:blipFill rotWithShape="1">
          <a:blip r:embed="rId3">
            <a:alphaModFix/>
          </a:blip>
          <a:srcRect b="0" l="5436" r="5436" t="0"/>
          <a:stretch/>
        </p:blipFill>
        <p:spPr>
          <a:xfrm>
            <a:off x="5817775" y="2655300"/>
            <a:ext cx="2613002" cy="1954195"/>
          </a:xfrm>
          <a:prstGeom prst="rect">
            <a:avLst/>
          </a:prstGeom>
          <a:noFill/>
        </p:spPr>
      </p:pic>
      <p:pic>
        <p:nvPicPr>
          <p:cNvPr id="361" name="Google Shape;361;p41"/>
          <p:cNvPicPr preferRelativeResize="0"/>
          <p:nvPr>
            <p:ph idx="3" type="pic"/>
          </p:nvPr>
        </p:nvPicPr>
        <p:blipFill rotWithShape="1">
          <a:blip r:embed="rId4">
            <a:alphaModFix/>
          </a:blip>
          <a:srcRect b="25076" l="0" r="0" t="25080"/>
          <a:stretch/>
        </p:blipFill>
        <p:spPr>
          <a:xfrm>
            <a:off x="5817775" y="2655300"/>
            <a:ext cx="2613002" cy="1954196"/>
          </a:xfrm>
          <a:prstGeom prst="rect">
            <a:avLst/>
          </a:prstGeom>
          <a:noFill/>
        </p:spPr>
      </p:pic>
      <p:pic>
        <p:nvPicPr>
          <p:cNvPr id="362" name="Google Shape;362;p41"/>
          <p:cNvPicPr preferRelativeResize="0"/>
          <p:nvPr>
            <p:ph idx="4" type="pic"/>
          </p:nvPr>
        </p:nvPicPr>
        <p:blipFill rotWithShape="1">
          <a:blip r:embed="rId3">
            <a:alphaModFix/>
          </a:blip>
          <a:srcRect b="0" l="31004" r="31000" t="57365"/>
          <a:stretch/>
        </p:blipFill>
        <p:spPr>
          <a:xfrm>
            <a:off x="5817775" y="539400"/>
            <a:ext cx="2613002" cy="1954199"/>
          </a:xfrm>
          <a:prstGeom prst="rect">
            <a:avLst/>
          </a:prstGeom>
        </p:spPr>
      </p:pic>
      <p:sp>
        <p:nvSpPr>
          <p:cNvPr id="363" name="Google Shape;363;p41"/>
          <p:cNvSpPr/>
          <p:nvPr/>
        </p:nvSpPr>
        <p:spPr>
          <a:xfrm>
            <a:off x="4749969" y="4457739"/>
            <a:ext cx="213039" cy="292520"/>
          </a:xfrm>
          <a:custGeom>
            <a:rect b="b" l="l" r="r" t="t"/>
            <a:pathLst>
              <a:path extrusionOk="0" h="8601" w="6264">
                <a:moveTo>
                  <a:pt x="3061" y="36"/>
                </a:moveTo>
                <a:lnTo>
                  <a:pt x="3061" y="6450"/>
                </a:lnTo>
                <a:cubicBezTo>
                  <a:pt x="2972" y="6352"/>
                  <a:pt x="2856" y="6280"/>
                  <a:pt x="2731" y="6236"/>
                </a:cubicBezTo>
                <a:cubicBezTo>
                  <a:pt x="2543" y="6164"/>
                  <a:pt x="2347" y="6129"/>
                  <a:pt x="2151" y="6129"/>
                </a:cubicBezTo>
                <a:cubicBezTo>
                  <a:pt x="1749" y="6129"/>
                  <a:pt x="1357" y="6236"/>
                  <a:pt x="1018" y="6423"/>
                </a:cubicBezTo>
                <a:cubicBezTo>
                  <a:pt x="679" y="6611"/>
                  <a:pt x="393" y="6887"/>
                  <a:pt x="233" y="7199"/>
                </a:cubicBezTo>
                <a:cubicBezTo>
                  <a:pt x="81" y="7512"/>
                  <a:pt x="1" y="7886"/>
                  <a:pt x="206" y="8181"/>
                </a:cubicBezTo>
                <a:cubicBezTo>
                  <a:pt x="411" y="8475"/>
                  <a:pt x="822" y="8591"/>
                  <a:pt x="1205" y="8600"/>
                </a:cubicBezTo>
                <a:cubicBezTo>
                  <a:pt x="1221" y="8600"/>
                  <a:pt x="1236" y="8600"/>
                  <a:pt x="1252" y="8600"/>
                </a:cubicBezTo>
                <a:cubicBezTo>
                  <a:pt x="1638" y="8600"/>
                  <a:pt x="2021" y="8495"/>
                  <a:pt x="2338" y="8323"/>
                </a:cubicBezTo>
                <a:cubicBezTo>
                  <a:pt x="2677" y="8136"/>
                  <a:pt x="2972" y="7877"/>
                  <a:pt x="3141" y="7556"/>
                </a:cubicBezTo>
                <a:cubicBezTo>
                  <a:pt x="3230" y="7396"/>
                  <a:pt x="3284" y="7226"/>
                  <a:pt x="3302" y="7057"/>
                </a:cubicBezTo>
                <a:cubicBezTo>
                  <a:pt x="3302" y="7039"/>
                  <a:pt x="3293" y="7012"/>
                  <a:pt x="3293" y="6994"/>
                </a:cubicBezTo>
                <a:lnTo>
                  <a:pt x="3293" y="6994"/>
                </a:lnTo>
                <a:lnTo>
                  <a:pt x="3302" y="7003"/>
                </a:lnTo>
                <a:lnTo>
                  <a:pt x="3302" y="1677"/>
                </a:lnTo>
                <a:cubicBezTo>
                  <a:pt x="3846" y="2801"/>
                  <a:pt x="5871" y="1731"/>
                  <a:pt x="6040" y="4960"/>
                </a:cubicBezTo>
                <a:cubicBezTo>
                  <a:pt x="6263" y="0"/>
                  <a:pt x="4863" y="2444"/>
                  <a:pt x="3302" y="268"/>
                </a:cubicBezTo>
                <a:lnTo>
                  <a:pt x="3302" y="3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13" name="Shape 5613"/>
        <p:cNvGrpSpPr/>
        <p:nvPr/>
      </p:nvGrpSpPr>
      <p:grpSpPr>
        <a:xfrm>
          <a:off x="0" y="0"/>
          <a:ext cx="0" cy="0"/>
          <a:chOff x="0" y="0"/>
          <a:chExt cx="0" cy="0"/>
        </a:xfrm>
      </p:grpSpPr>
      <p:sp>
        <p:nvSpPr>
          <p:cNvPr id="5614" name="Google Shape;5614;p86"/>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86"/>
          <p:cNvGrpSpPr/>
          <p:nvPr/>
        </p:nvGrpSpPr>
        <p:grpSpPr>
          <a:xfrm>
            <a:off x="832654" y="1819647"/>
            <a:ext cx="367261" cy="367261"/>
            <a:chOff x="-65145700" y="3727425"/>
            <a:chExt cx="317425" cy="317425"/>
          </a:xfrm>
        </p:grpSpPr>
        <p:sp>
          <p:nvSpPr>
            <p:cNvPr id="5616" name="Google Shape;5616;p8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86"/>
          <p:cNvGrpSpPr/>
          <p:nvPr/>
        </p:nvGrpSpPr>
        <p:grpSpPr>
          <a:xfrm>
            <a:off x="835851" y="2248561"/>
            <a:ext cx="360868" cy="367261"/>
            <a:chOff x="-65144125" y="4094450"/>
            <a:chExt cx="311900" cy="317425"/>
          </a:xfrm>
        </p:grpSpPr>
        <p:sp>
          <p:nvSpPr>
            <p:cNvPr id="5619" name="Google Shape;5619;p8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2" name="Google Shape;5622;p86"/>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3" name="Google Shape;5623;p86"/>
          <p:cNvGrpSpPr/>
          <p:nvPr/>
        </p:nvGrpSpPr>
        <p:grpSpPr>
          <a:xfrm>
            <a:off x="3039420" y="1819256"/>
            <a:ext cx="370645" cy="368042"/>
            <a:chOff x="-63250675" y="3744075"/>
            <a:chExt cx="320350" cy="318100"/>
          </a:xfrm>
        </p:grpSpPr>
        <p:sp>
          <p:nvSpPr>
            <p:cNvPr id="5624" name="Google Shape;5624;p8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86"/>
          <p:cNvGrpSpPr/>
          <p:nvPr/>
        </p:nvGrpSpPr>
        <p:grpSpPr>
          <a:xfrm>
            <a:off x="3041112" y="2248561"/>
            <a:ext cx="367261" cy="367261"/>
            <a:chOff x="-63250675" y="4110200"/>
            <a:chExt cx="317425" cy="317425"/>
          </a:xfrm>
        </p:grpSpPr>
        <p:sp>
          <p:nvSpPr>
            <p:cNvPr id="5628" name="Google Shape;5628;p8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86"/>
          <p:cNvGrpSpPr/>
          <p:nvPr/>
        </p:nvGrpSpPr>
        <p:grpSpPr>
          <a:xfrm>
            <a:off x="1720159" y="2745656"/>
            <a:ext cx="359075" cy="358844"/>
            <a:chOff x="-61351725" y="3372400"/>
            <a:chExt cx="310350" cy="310150"/>
          </a:xfrm>
        </p:grpSpPr>
        <p:sp>
          <p:nvSpPr>
            <p:cNvPr id="5638" name="Google Shape;5638;p8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86"/>
          <p:cNvGrpSpPr/>
          <p:nvPr/>
        </p:nvGrpSpPr>
        <p:grpSpPr>
          <a:xfrm>
            <a:off x="1716514" y="3208713"/>
            <a:ext cx="366364" cy="333534"/>
            <a:chOff x="-61354875" y="3751050"/>
            <a:chExt cx="316650" cy="288275"/>
          </a:xfrm>
        </p:grpSpPr>
        <p:sp>
          <p:nvSpPr>
            <p:cNvPr id="5642" name="Google Shape;5642;p8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86"/>
          <p:cNvGrpSpPr/>
          <p:nvPr/>
        </p:nvGrpSpPr>
        <p:grpSpPr>
          <a:xfrm>
            <a:off x="1716514" y="3650352"/>
            <a:ext cx="366364" cy="367290"/>
            <a:chOff x="-61354875" y="4101525"/>
            <a:chExt cx="316650" cy="317450"/>
          </a:xfrm>
        </p:grpSpPr>
        <p:sp>
          <p:nvSpPr>
            <p:cNvPr id="5646" name="Google Shape;5646;p8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6"/>
          <p:cNvGrpSpPr/>
          <p:nvPr/>
        </p:nvGrpSpPr>
        <p:grpSpPr>
          <a:xfrm>
            <a:off x="3932949" y="2742228"/>
            <a:ext cx="368157" cy="365699"/>
            <a:chOff x="-59470075" y="3308975"/>
            <a:chExt cx="318200" cy="316075"/>
          </a:xfrm>
        </p:grpSpPr>
        <p:sp>
          <p:nvSpPr>
            <p:cNvPr id="5649" name="Google Shape;5649;p8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86"/>
          <p:cNvGrpSpPr/>
          <p:nvPr/>
        </p:nvGrpSpPr>
        <p:grpSpPr>
          <a:xfrm>
            <a:off x="1278379" y="1377933"/>
            <a:ext cx="367261" cy="364686"/>
            <a:chOff x="-64781025" y="3361050"/>
            <a:chExt cx="317425" cy="315200"/>
          </a:xfrm>
        </p:grpSpPr>
        <p:sp>
          <p:nvSpPr>
            <p:cNvPr id="5659" name="Google Shape;5659;p8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3" name="Google Shape;5663;p86"/>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6"/>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6"/>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6" name="Google Shape;5666;p86"/>
          <p:cNvGrpSpPr/>
          <p:nvPr/>
        </p:nvGrpSpPr>
        <p:grpSpPr>
          <a:xfrm>
            <a:off x="3482779" y="1819372"/>
            <a:ext cx="382765" cy="367810"/>
            <a:chOff x="-62890750" y="3747425"/>
            <a:chExt cx="330825" cy="317900"/>
          </a:xfrm>
        </p:grpSpPr>
        <p:sp>
          <p:nvSpPr>
            <p:cNvPr id="5667" name="Google Shape;5667;p8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86"/>
          <p:cNvGrpSpPr/>
          <p:nvPr/>
        </p:nvGrpSpPr>
        <p:grpSpPr>
          <a:xfrm>
            <a:off x="3490531" y="2249009"/>
            <a:ext cx="367261" cy="366364"/>
            <a:chOff x="-62884425" y="4111775"/>
            <a:chExt cx="317425" cy="316650"/>
          </a:xfrm>
        </p:grpSpPr>
        <p:sp>
          <p:nvSpPr>
            <p:cNvPr id="5682" name="Google Shape;5682;p8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86"/>
          <p:cNvGrpSpPr/>
          <p:nvPr/>
        </p:nvGrpSpPr>
        <p:grpSpPr>
          <a:xfrm>
            <a:off x="2163165" y="2745078"/>
            <a:ext cx="365438" cy="360001"/>
            <a:chOff x="-60991775" y="3376900"/>
            <a:chExt cx="315850" cy="311150"/>
          </a:xfrm>
        </p:grpSpPr>
        <p:sp>
          <p:nvSpPr>
            <p:cNvPr id="5685" name="Google Shape;5685;p8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86"/>
          <p:cNvGrpSpPr/>
          <p:nvPr/>
        </p:nvGrpSpPr>
        <p:grpSpPr>
          <a:xfrm>
            <a:off x="2162702" y="3195942"/>
            <a:ext cx="366364" cy="359075"/>
            <a:chOff x="-60988625" y="3740800"/>
            <a:chExt cx="316650" cy="310350"/>
          </a:xfrm>
        </p:grpSpPr>
        <p:sp>
          <p:nvSpPr>
            <p:cNvPr id="5689" name="Google Shape;5689;p8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86"/>
          <p:cNvGrpSpPr/>
          <p:nvPr/>
        </p:nvGrpSpPr>
        <p:grpSpPr>
          <a:xfrm>
            <a:off x="2162702" y="3651393"/>
            <a:ext cx="366364" cy="365207"/>
            <a:chOff x="-60987850" y="4100950"/>
            <a:chExt cx="316650" cy="315650"/>
          </a:xfrm>
        </p:grpSpPr>
        <p:sp>
          <p:nvSpPr>
            <p:cNvPr id="5693" name="Google Shape;5693;p8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86"/>
          <p:cNvGrpSpPr/>
          <p:nvPr/>
        </p:nvGrpSpPr>
        <p:grpSpPr>
          <a:xfrm>
            <a:off x="3932486" y="3196853"/>
            <a:ext cx="369083" cy="357253"/>
            <a:chOff x="-59447250" y="3706150"/>
            <a:chExt cx="319000" cy="308775"/>
          </a:xfrm>
        </p:grpSpPr>
        <p:sp>
          <p:nvSpPr>
            <p:cNvPr id="5699" name="Google Shape;5699;p8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86"/>
          <p:cNvGrpSpPr/>
          <p:nvPr/>
        </p:nvGrpSpPr>
        <p:grpSpPr>
          <a:xfrm>
            <a:off x="1721214" y="1378164"/>
            <a:ext cx="368186" cy="364224"/>
            <a:chOff x="-64406125" y="3362225"/>
            <a:chExt cx="318225" cy="314800"/>
          </a:xfrm>
        </p:grpSpPr>
        <p:sp>
          <p:nvSpPr>
            <p:cNvPr id="5704" name="Google Shape;5704;p8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6" name="Google Shape;5706;p86"/>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7" name="Google Shape;5707;p86"/>
          <p:cNvGrpSpPr/>
          <p:nvPr/>
        </p:nvGrpSpPr>
        <p:grpSpPr>
          <a:xfrm>
            <a:off x="1721677" y="2249009"/>
            <a:ext cx="367261" cy="366364"/>
            <a:chOff x="-64410850" y="4094450"/>
            <a:chExt cx="317425" cy="316650"/>
          </a:xfrm>
        </p:grpSpPr>
        <p:sp>
          <p:nvSpPr>
            <p:cNvPr id="5708" name="Google Shape;5708;p8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1" name="Google Shape;5711;p86"/>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2" name="Google Shape;5712;p86"/>
          <p:cNvGrpSpPr/>
          <p:nvPr/>
        </p:nvGrpSpPr>
        <p:grpSpPr>
          <a:xfrm>
            <a:off x="3943225" y="1819083"/>
            <a:ext cx="365467" cy="368389"/>
            <a:chOff x="-62516625" y="3743175"/>
            <a:chExt cx="315875" cy="318400"/>
          </a:xfrm>
        </p:grpSpPr>
        <p:sp>
          <p:nvSpPr>
            <p:cNvPr id="5713" name="Google Shape;5713;p8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86"/>
          <p:cNvGrpSpPr/>
          <p:nvPr/>
        </p:nvGrpSpPr>
        <p:grpSpPr>
          <a:xfrm>
            <a:off x="3950065" y="2269054"/>
            <a:ext cx="351786" cy="326274"/>
            <a:chOff x="-62511900" y="4129100"/>
            <a:chExt cx="304050" cy="282000"/>
          </a:xfrm>
        </p:grpSpPr>
        <p:sp>
          <p:nvSpPr>
            <p:cNvPr id="5716" name="Google Shape;5716;p8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86"/>
          <p:cNvGrpSpPr/>
          <p:nvPr/>
        </p:nvGrpSpPr>
        <p:grpSpPr>
          <a:xfrm>
            <a:off x="2628187" y="2741448"/>
            <a:ext cx="310770" cy="367261"/>
            <a:chOff x="-60597975" y="3367475"/>
            <a:chExt cx="268600" cy="317425"/>
          </a:xfrm>
        </p:grpSpPr>
        <p:sp>
          <p:nvSpPr>
            <p:cNvPr id="5722" name="Google Shape;5722;p8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7" name="Google Shape;5727;p86"/>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8" name="Google Shape;5728;p86"/>
          <p:cNvGrpSpPr/>
          <p:nvPr/>
        </p:nvGrpSpPr>
        <p:grpSpPr>
          <a:xfrm>
            <a:off x="2600390" y="3702764"/>
            <a:ext cx="366364" cy="262465"/>
            <a:chOff x="-60621600" y="4145650"/>
            <a:chExt cx="316650" cy="226850"/>
          </a:xfrm>
        </p:grpSpPr>
        <p:sp>
          <p:nvSpPr>
            <p:cNvPr id="5729" name="Google Shape;5729;p8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86"/>
          <p:cNvGrpSpPr/>
          <p:nvPr/>
        </p:nvGrpSpPr>
        <p:grpSpPr>
          <a:xfrm>
            <a:off x="3937042" y="3651263"/>
            <a:ext cx="359972" cy="365467"/>
            <a:chOff x="-59400775" y="4084200"/>
            <a:chExt cx="311125" cy="315875"/>
          </a:xfrm>
        </p:grpSpPr>
        <p:sp>
          <p:nvSpPr>
            <p:cNvPr id="5733" name="Google Shape;5733;p8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86"/>
          <p:cNvGrpSpPr/>
          <p:nvPr/>
        </p:nvGrpSpPr>
        <p:grpSpPr>
          <a:xfrm>
            <a:off x="2161136" y="1377094"/>
            <a:ext cx="365438" cy="366364"/>
            <a:chOff x="-64044600" y="3360375"/>
            <a:chExt cx="315850" cy="316650"/>
          </a:xfrm>
        </p:grpSpPr>
        <p:sp>
          <p:nvSpPr>
            <p:cNvPr id="5740" name="Google Shape;5740;p8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86"/>
          <p:cNvGrpSpPr/>
          <p:nvPr/>
        </p:nvGrpSpPr>
        <p:grpSpPr>
          <a:xfrm>
            <a:off x="2187559" y="1819647"/>
            <a:ext cx="312592" cy="367261"/>
            <a:chOff x="-64022550" y="3727425"/>
            <a:chExt cx="270175" cy="317425"/>
          </a:xfrm>
        </p:grpSpPr>
        <p:sp>
          <p:nvSpPr>
            <p:cNvPr id="5744" name="Google Shape;5744;p8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86"/>
          <p:cNvGrpSpPr/>
          <p:nvPr/>
        </p:nvGrpSpPr>
        <p:grpSpPr>
          <a:xfrm>
            <a:off x="2211697" y="2248547"/>
            <a:ext cx="264317" cy="367290"/>
            <a:chOff x="-64001300" y="4093650"/>
            <a:chExt cx="228450" cy="317450"/>
          </a:xfrm>
        </p:grpSpPr>
        <p:sp>
          <p:nvSpPr>
            <p:cNvPr id="5748" name="Google Shape;5748;p8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86"/>
          <p:cNvGrpSpPr/>
          <p:nvPr/>
        </p:nvGrpSpPr>
        <p:grpSpPr>
          <a:xfrm>
            <a:off x="830701" y="2741838"/>
            <a:ext cx="359972" cy="366480"/>
            <a:chOff x="-62148800" y="3377700"/>
            <a:chExt cx="311125" cy="316750"/>
          </a:xfrm>
        </p:grpSpPr>
        <p:sp>
          <p:nvSpPr>
            <p:cNvPr id="5753" name="Google Shape;5753;p8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86"/>
          <p:cNvGrpSpPr/>
          <p:nvPr/>
        </p:nvGrpSpPr>
        <p:grpSpPr>
          <a:xfrm>
            <a:off x="826608" y="3191835"/>
            <a:ext cx="368157" cy="367290"/>
            <a:chOff x="-62154300" y="3743950"/>
            <a:chExt cx="318200" cy="317450"/>
          </a:xfrm>
        </p:grpSpPr>
        <p:sp>
          <p:nvSpPr>
            <p:cNvPr id="5756" name="Google Shape;5756;p8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86"/>
          <p:cNvGrpSpPr/>
          <p:nvPr/>
        </p:nvGrpSpPr>
        <p:grpSpPr>
          <a:xfrm>
            <a:off x="826594" y="3650815"/>
            <a:ext cx="368186" cy="366364"/>
            <a:chOff x="-62151950" y="4111775"/>
            <a:chExt cx="318225" cy="316650"/>
          </a:xfrm>
        </p:grpSpPr>
        <p:sp>
          <p:nvSpPr>
            <p:cNvPr id="5759" name="Google Shape;5759;p8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86"/>
          <p:cNvGrpSpPr/>
          <p:nvPr/>
        </p:nvGrpSpPr>
        <p:grpSpPr>
          <a:xfrm>
            <a:off x="3045218" y="2741361"/>
            <a:ext cx="368157" cy="367434"/>
            <a:chOff x="-60254550" y="3367325"/>
            <a:chExt cx="318200" cy="317575"/>
          </a:xfrm>
        </p:grpSpPr>
        <p:sp>
          <p:nvSpPr>
            <p:cNvPr id="5764" name="Google Shape;5764;p8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86"/>
          <p:cNvGrpSpPr/>
          <p:nvPr/>
        </p:nvGrpSpPr>
        <p:grpSpPr>
          <a:xfrm>
            <a:off x="3046115" y="3192355"/>
            <a:ext cx="366364" cy="366248"/>
            <a:chOff x="-60255350" y="3733825"/>
            <a:chExt cx="316650" cy="316550"/>
          </a:xfrm>
        </p:grpSpPr>
        <p:sp>
          <p:nvSpPr>
            <p:cNvPr id="5769" name="Google Shape;5769;p8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86"/>
          <p:cNvGrpSpPr/>
          <p:nvPr/>
        </p:nvGrpSpPr>
        <p:grpSpPr>
          <a:xfrm>
            <a:off x="3073912" y="3651263"/>
            <a:ext cx="310770" cy="365467"/>
            <a:chOff x="-60232500" y="4101525"/>
            <a:chExt cx="268600" cy="315875"/>
          </a:xfrm>
        </p:grpSpPr>
        <p:sp>
          <p:nvSpPr>
            <p:cNvPr id="5777" name="Google Shape;5777;p8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9" name="Google Shape;5779;p86"/>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0" name="Google Shape;5780;p86"/>
          <p:cNvGrpSpPr/>
          <p:nvPr/>
        </p:nvGrpSpPr>
        <p:grpSpPr>
          <a:xfrm>
            <a:off x="2606912" y="1377094"/>
            <a:ext cx="368186" cy="366364"/>
            <a:chOff x="-63679950" y="3360375"/>
            <a:chExt cx="318225" cy="316650"/>
          </a:xfrm>
        </p:grpSpPr>
        <p:sp>
          <p:nvSpPr>
            <p:cNvPr id="5781" name="Google Shape;5781;p8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5" name="Google Shape;5785;p86"/>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86"/>
          <p:cNvGrpSpPr/>
          <p:nvPr/>
        </p:nvGrpSpPr>
        <p:grpSpPr>
          <a:xfrm>
            <a:off x="2605539" y="2248431"/>
            <a:ext cx="370934" cy="367521"/>
            <a:chOff x="-63679950" y="4093450"/>
            <a:chExt cx="320600" cy="317650"/>
          </a:xfrm>
        </p:grpSpPr>
        <p:sp>
          <p:nvSpPr>
            <p:cNvPr id="5787" name="Google Shape;5787;p8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86"/>
          <p:cNvGrpSpPr/>
          <p:nvPr/>
        </p:nvGrpSpPr>
        <p:grpSpPr>
          <a:xfrm>
            <a:off x="1265656" y="2741433"/>
            <a:ext cx="366364" cy="367290"/>
            <a:chOff x="-61784125" y="3377700"/>
            <a:chExt cx="316650" cy="317450"/>
          </a:xfrm>
        </p:grpSpPr>
        <p:sp>
          <p:nvSpPr>
            <p:cNvPr id="5791" name="Google Shape;5791;p8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86"/>
          <p:cNvGrpSpPr/>
          <p:nvPr/>
        </p:nvGrpSpPr>
        <p:grpSpPr>
          <a:xfrm>
            <a:off x="1265656" y="3191835"/>
            <a:ext cx="366364" cy="367290"/>
            <a:chOff x="-61783350" y="3743950"/>
            <a:chExt cx="316650" cy="317450"/>
          </a:xfrm>
        </p:grpSpPr>
        <p:sp>
          <p:nvSpPr>
            <p:cNvPr id="5799" name="Google Shape;5799;p8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1" name="Google Shape;5801;p86"/>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6"/>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6"/>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4" name="Google Shape;5804;p86"/>
          <p:cNvGrpSpPr/>
          <p:nvPr/>
        </p:nvGrpSpPr>
        <p:grpSpPr>
          <a:xfrm>
            <a:off x="3487080" y="3651668"/>
            <a:ext cx="369112" cy="364657"/>
            <a:chOff x="-59869425" y="4102225"/>
            <a:chExt cx="319025" cy="315175"/>
          </a:xfrm>
        </p:grpSpPr>
        <p:sp>
          <p:nvSpPr>
            <p:cNvPr id="5805" name="Google Shape;5805;p8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6"/>
          <p:cNvGrpSpPr/>
          <p:nvPr/>
        </p:nvGrpSpPr>
        <p:grpSpPr>
          <a:xfrm>
            <a:off x="2605883" y="4120490"/>
            <a:ext cx="366364" cy="365467"/>
            <a:chOff x="-59029025" y="3711650"/>
            <a:chExt cx="316650" cy="315875"/>
          </a:xfrm>
        </p:grpSpPr>
        <p:sp>
          <p:nvSpPr>
            <p:cNvPr id="5810" name="Google Shape;5810;p8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86"/>
          <p:cNvGrpSpPr/>
          <p:nvPr/>
        </p:nvGrpSpPr>
        <p:grpSpPr>
          <a:xfrm>
            <a:off x="4841373" y="1398014"/>
            <a:ext cx="351940" cy="348188"/>
            <a:chOff x="581525" y="3254850"/>
            <a:chExt cx="297750" cy="294575"/>
          </a:xfrm>
        </p:grpSpPr>
        <p:sp>
          <p:nvSpPr>
            <p:cNvPr id="5818" name="Google Shape;5818;p8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86"/>
          <p:cNvGrpSpPr/>
          <p:nvPr/>
        </p:nvGrpSpPr>
        <p:grpSpPr>
          <a:xfrm>
            <a:off x="4840442" y="1836950"/>
            <a:ext cx="353802" cy="351497"/>
            <a:chOff x="580725" y="3617925"/>
            <a:chExt cx="299325" cy="297375"/>
          </a:xfrm>
        </p:grpSpPr>
        <p:sp>
          <p:nvSpPr>
            <p:cNvPr id="5822" name="Google Shape;5822;p8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6"/>
          <p:cNvGrpSpPr/>
          <p:nvPr/>
        </p:nvGrpSpPr>
        <p:grpSpPr>
          <a:xfrm>
            <a:off x="4842304" y="2284140"/>
            <a:ext cx="350079" cy="350079"/>
            <a:chOff x="583100" y="3982600"/>
            <a:chExt cx="296175" cy="296175"/>
          </a:xfrm>
        </p:grpSpPr>
        <p:sp>
          <p:nvSpPr>
            <p:cNvPr id="5828" name="Google Shape;5828;p8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86"/>
          <p:cNvGrpSpPr/>
          <p:nvPr/>
        </p:nvGrpSpPr>
        <p:grpSpPr>
          <a:xfrm>
            <a:off x="7074918" y="1397764"/>
            <a:ext cx="307231" cy="348690"/>
            <a:chOff x="2423775" y="3226875"/>
            <a:chExt cx="259925" cy="295000"/>
          </a:xfrm>
        </p:grpSpPr>
        <p:sp>
          <p:nvSpPr>
            <p:cNvPr id="5836" name="Google Shape;5836;p8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86"/>
          <p:cNvGrpSpPr/>
          <p:nvPr/>
        </p:nvGrpSpPr>
        <p:grpSpPr>
          <a:xfrm>
            <a:off x="7052106" y="1839049"/>
            <a:ext cx="352857" cy="347301"/>
            <a:chOff x="2404875" y="3592725"/>
            <a:chExt cx="298525" cy="293825"/>
          </a:xfrm>
        </p:grpSpPr>
        <p:sp>
          <p:nvSpPr>
            <p:cNvPr id="5840" name="Google Shape;5840;p8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86"/>
          <p:cNvGrpSpPr/>
          <p:nvPr/>
        </p:nvGrpSpPr>
        <p:grpSpPr>
          <a:xfrm>
            <a:off x="7053036" y="2284614"/>
            <a:ext cx="350995" cy="349133"/>
            <a:chOff x="2404875" y="3955825"/>
            <a:chExt cx="296950" cy="295375"/>
          </a:xfrm>
        </p:grpSpPr>
        <p:sp>
          <p:nvSpPr>
            <p:cNvPr id="5844" name="Google Shape;5844;p8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86"/>
          <p:cNvGrpSpPr/>
          <p:nvPr/>
        </p:nvGrpSpPr>
        <p:grpSpPr>
          <a:xfrm>
            <a:off x="5747016" y="2748808"/>
            <a:ext cx="349163" cy="350079"/>
            <a:chOff x="4263650" y="3235150"/>
            <a:chExt cx="295400" cy="296175"/>
          </a:xfrm>
        </p:grpSpPr>
        <p:sp>
          <p:nvSpPr>
            <p:cNvPr id="5849" name="Google Shape;5849;p8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6"/>
          <p:cNvGrpSpPr/>
          <p:nvPr/>
        </p:nvGrpSpPr>
        <p:grpSpPr>
          <a:xfrm>
            <a:off x="5744696" y="3207969"/>
            <a:ext cx="353802" cy="327739"/>
            <a:chOff x="4266025" y="3609275"/>
            <a:chExt cx="299325" cy="277275"/>
          </a:xfrm>
        </p:grpSpPr>
        <p:sp>
          <p:nvSpPr>
            <p:cNvPr id="5855" name="Google Shape;5855;p8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86"/>
          <p:cNvGrpSpPr/>
          <p:nvPr/>
        </p:nvGrpSpPr>
        <p:grpSpPr>
          <a:xfrm>
            <a:off x="5745154" y="3673356"/>
            <a:ext cx="352886" cy="349133"/>
            <a:chOff x="4263650" y="3963700"/>
            <a:chExt cx="298550" cy="295375"/>
          </a:xfrm>
        </p:grpSpPr>
        <p:sp>
          <p:nvSpPr>
            <p:cNvPr id="5858" name="Google Shape;5858;p8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86"/>
          <p:cNvGrpSpPr/>
          <p:nvPr/>
        </p:nvGrpSpPr>
        <p:grpSpPr>
          <a:xfrm>
            <a:off x="8023491" y="2748809"/>
            <a:ext cx="226264" cy="350079"/>
            <a:chOff x="6164975" y="3211525"/>
            <a:chExt cx="191425" cy="296175"/>
          </a:xfrm>
        </p:grpSpPr>
        <p:sp>
          <p:nvSpPr>
            <p:cNvPr id="5866" name="Google Shape;5866;p8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86"/>
          <p:cNvGrpSpPr/>
          <p:nvPr/>
        </p:nvGrpSpPr>
        <p:grpSpPr>
          <a:xfrm>
            <a:off x="5285528" y="1397084"/>
            <a:ext cx="352886" cy="350049"/>
            <a:chOff x="946175" y="3253275"/>
            <a:chExt cx="298550" cy="296150"/>
          </a:xfrm>
        </p:grpSpPr>
        <p:sp>
          <p:nvSpPr>
            <p:cNvPr id="5874" name="Google Shape;5874;p8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6"/>
          <p:cNvGrpSpPr/>
          <p:nvPr/>
        </p:nvGrpSpPr>
        <p:grpSpPr>
          <a:xfrm>
            <a:off x="5286459" y="1839048"/>
            <a:ext cx="351024" cy="347301"/>
            <a:chOff x="946175" y="3619500"/>
            <a:chExt cx="296975" cy="293825"/>
          </a:xfrm>
        </p:grpSpPr>
        <p:sp>
          <p:nvSpPr>
            <p:cNvPr id="5880" name="Google Shape;5880;p8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86"/>
          <p:cNvGrpSpPr/>
          <p:nvPr/>
        </p:nvGrpSpPr>
        <p:grpSpPr>
          <a:xfrm>
            <a:off x="5286001" y="2283682"/>
            <a:ext cx="351940" cy="350995"/>
            <a:chOff x="944600" y="3981825"/>
            <a:chExt cx="297750" cy="296950"/>
          </a:xfrm>
        </p:grpSpPr>
        <p:sp>
          <p:nvSpPr>
            <p:cNvPr id="5887" name="Google Shape;5887;p8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86"/>
          <p:cNvGrpSpPr/>
          <p:nvPr/>
        </p:nvGrpSpPr>
        <p:grpSpPr>
          <a:xfrm>
            <a:off x="7502937" y="1397542"/>
            <a:ext cx="350079" cy="349133"/>
            <a:chOff x="2768750" y="3227275"/>
            <a:chExt cx="296175" cy="295375"/>
          </a:xfrm>
        </p:grpSpPr>
        <p:sp>
          <p:nvSpPr>
            <p:cNvPr id="5892" name="Google Shape;5892;p8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86"/>
          <p:cNvGrpSpPr/>
          <p:nvPr/>
        </p:nvGrpSpPr>
        <p:grpSpPr>
          <a:xfrm>
            <a:off x="7523888" y="1838414"/>
            <a:ext cx="308177" cy="348572"/>
            <a:chOff x="2786075" y="3591800"/>
            <a:chExt cx="260725" cy="294900"/>
          </a:xfrm>
        </p:grpSpPr>
        <p:sp>
          <p:nvSpPr>
            <p:cNvPr id="5901" name="Google Shape;5901;p8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86"/>
          <p:cNvGrpSpPr/>
          <p:nvPr/>
        </p:nvGrpSpPr>
        <p:grpSpPr>
          <a:xfrm>
            <a:off x="7564387" y="2284141"/>
            <a:ext cx="227180" cy="350079"/>
            <a:chOff x="2819150" y="3955025"/>
            <a:chExt cx="192200" cy="296175"/>
          </a:xfrm>
        </p:grpSpPr>
        <p:sp>
          <p:nvSpPr>
            <p:cNvPr id="5907" name="Google Shape;5907;p8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86"/>
          <p:cNvGrpSpPr/>
          <p:nvPr/>
        </p:nvGrpSpPr>
        <p:grpSpPr>
          <a:xfrm>
            <a:off x="6188160" y="2749739"/>
            <a:ext cx="349133" cy="348217"/>
            <a:chOff x="4629125" y="3235150"/>
            <a:chExt cx="295375" cy="294600"/>
          </a:xfrm>
        </p:grpSpPr>
        <p:sp>
          <p:nvSpPr>
            <p:cNvPr id="5912" name="Google Shape;5912;p8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86"/>
          <p:cNvGrpSpPr/>
          <p:nvPr/>
        </p:nvGrpSpPr>
        <p:grpSpPr>
          <a:xfrm>
            <a:off x="6188145" y="3197272"/>
            <a:ext cx="349163" cy="349133"/>
            <a:chOff x="4628325" y="3599825"/>
            <a:chExt cx="295400" cy="295375"/>
          </a:xfrm>
        </p:grpSpPr>
        <p:sp>
          <p:nvSpPr>
            <p:cNvPr id="5918" name="Google Shape;5918;p8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86"/>
          <p:cNvGrpSpPr/>
          <p:nvPr/>
        </p:nvGrpSpPr>
        <p:grpSpPr>
          <a:xfrm>
            <a:off x="6209096" y="3672883"/>
            <a:ext cx="307261" cy="350079"/>
            <a:chOff x="4645650" y="3962900"/>
            <a:chExt cx="259950" cy="296175"/>
          </a:xfrm>
        </p:grpSpPr>
        <p:sp>
          <p:nvSpPr>
            <p:cNvPr id="5931" name="Google Shape;5931;p8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86"/>
          <p:cNvGrpSpPr/>
          <p:nvPr/>
        </p:nvGrpSpPr>
        <p:grpSpPr>
          <a:xfrm>
            <a:off x="7962056" y="3197745"/>
            <a:ext cx="349133" cy="348188"/>
            <a:chOff x="6143725" y="3582500"/>
            <a:chExt cx="295375" cy="294575"/>
          </a:xfrm>
        </p:grpSpPr>
        <p:sp>
          <p:nvSpPr>
            <p:cNvPr id="5938" name="Google Shape;5938;p8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86"/>
          <p:cNvGrpSpPr/>
          <p:nvPr/>
        </p:nvGrpSpPr>
        <p:grpSpPr>
          <a:xfrm>
            <a:off x="5730883" y="1397084"/>
            <a:ext cx="350995" cy="350049"/>
            <a:chOff x="1310075" y="3253275"/>
            <a:chExt cx="296950" cy="296150"/>
          </a:xfrm>
        </p:grpSpPr>
        <p:sp>
          <p:nvSpPr>
            <p:cNvPr id="5946" name="Google Shape;5946;p8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9" name="Google Shape;5949;p86"/>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0" name="Google Shape;5950;p86"/>
          <p:cNvGrpSpPr/>
          <p:nvPr/>
        </p:nvGrpSpPr>
        <p:grpSpPr>
          <a:xfrm>
            <a:off x="5730410" y="2283343"/>
            <a:ext cx="351941" cy="351675"/>
            <a:chOff x="1310075" y="3980250"/>
            <a:chExt cx="297750" cy="297525"/>
          </a:xfrm>
        </p:grpSpPr>
        <p:sp>
          <p:nvSpPr>
            <p:cNvPr id="5951" name="Google Shape;5951;p8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86"/>
          <p:cNvGrpSpPr/>
          <p:nvPr/>
        </p:nvGrpSpPr>
        <p:grpSpPr>
          <a:xfrm>
            <a:off x="7995198" y="1397542"/>
            <a:ext cx="266305" cy="349133"/>
            <a:chOff x="3167275" y="3227275"/>
            <a:chExt cx="225300" cy="295375"/>
          </a:xfrm>
        </p:grpSpPr>
        <p:sp>
          <p:nvSpPr>
            <p:cNvPr id="5956" name="Google Shape;5956;p8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1" name="Google Shape;5961;p86"/>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2" name="Google Shape;5962;p86"/>
          <p:cNvGrpSpPr/>
          <p:nvPr/>
        </p:nvGrpSpPr>
        <p:grpSpPr>
          <a:xfrm>
            <a:off x="7952380" y="2284599"/>
            <a:ext cx="351940" cy="349163"/>
            <a:chOff x="3133425" y="3955025"/>
            <a:chExt cx="297750" cy="295400"/>
          </a:xfrm>
        </p:grpSpPr>
        <p:sp>
          <p:nvSpPr>
            <p:cNvPr id="5963" name="Google Shape;5963;p8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86"/>
          <p:cNvGrpSpPr/>
          <p:nvPr/>
        </p:nvGrpSpPr>
        <p:grpSpPr>
          <a:xfrm>
            <a:off x="6632554" y="2748187"/>
            <a:ext cx="350079" cy="351320"/>
            <a:chOff x="4991425" y="3234750"/>
            <a:chExt cx="296175" cy="297225"/>
          </a:xfrm>
        </p:grpSpPr>
        <p:sp>
          <p:nvSpPr>
            <p:cNvPr id="5967" name="Google Shape;5967;p8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86"/>
          <p:cNvGrpSpPr/>
          <p:nvPr/>
        </p:nvGrpSpPr>
        <p:grpSpPr>
          <a:xfrm>
            <a:off x="6632554" y="3217750"/>
            <a:ext cx="350079" cy="308177"/>
            <a:chOff x="4991425" y="3617150"/>
            <a:chExt cx="296175" cy="260725"/>
          </a:xfrm>
        </p:grpSpPr>
        <p:sp>
          <p:nvSpPr>
            <p:cNvPr id="5974" name="Google Shape;5974;p8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86"/>
          <p:cNvGrpSpPr/>
          <p:nvPr/>
        </p:nvGrpSpPr>
        <p:grpSpPr>
          <a:xfrm>
            <a:off x="6709827" y="3673341"/>
            <a:ext cx="195532" cy="349163"/>
            <a:chOff x="5056800" y="3962900"/>
            <a:chExt cx="165425" cy="295400"/>
          </a:xfrm>
        </p:grpSpPr>
        <p:sp>
          <p:nvSpPr>
            <p:cNvPr id="5982" name="Google Shape;5982;p8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86"/>
          <p:cNvGrpSpPr/>
          <p:nvPr/>
        </p:nvGrpSpPr>
        <p:grpSpPr>
          <a:xfrm>
            <a:off x="7961125" y="3673357"/>
            <a:ext cx="350995" cy="349133"/>
            <a:chOff x="6168925" y="3936925"/>
            <a:chExt cx="296950" cy="295375"/>
          </a:xfrm>
        </p:grpSpPr>
        <p:sp>
          <p:nvSpPr>
            <p:cNvPr id="5986" name="Google Shape;5986;p8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86"/>
          <p:cNvGrpSpPr/>
          <p:nvPr/>
        </p:nvGrpSpPr>
        <p:grpSpPr>
          <a:xfrm>
            <a:off x="6174844" y="1390429"/>
            <a:ext cx="348188" cy="349133"/>
            <a:chOff x="1674750" y="3254050"/>
            <a:chExt cx="294575" cy="295375"/>
          </a:xfrm>
        </p:grpSpPr>
        <p:sp>
          <p:nvSpPr>
            <p:cNvPr id="5993" name="Google Shape;5993;p8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6"/>
          <p:cNvGrpSpPr/>
          <p:nvPr/>
        </p:nvGrpSpPr>
        <p:grpSpPr>
          <a:xfrm>
            <a:off x="6189239" y="1838132"/>
            <a:ext cx="319347" cy="349133"/>
            <a:chOff x="1687350" y="3618725"/>
            <a:chExt cx="270175" cy="295375"/>
          </a:xfrm>
        </p:grpSpPr>
        <p:sp>
          <p:nvSpPr>
            <p:cNvPr id="5997" name="Google Shape;5997;p8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6"/>
          <p:cNvGrpSpPr/>
          <p:nvPr/>
        </p:nvGrpSpPr>
        <p:grpSpPr>
          <a:xfrm>
            <a:off x="6172942" y="2284613"/>
            <a:ext cx="351940" cy="349133"/>
            <a:chOff x="1672375" y="3982600"/>
            <a:chExt cx="297750" cy="295375"/>
          </a:xfrm>
        </p:grpSpPr>
        <p:sp>
          <p:nvSpPr>
            <p:cNvPr id="6001" name="Google Shape;6001;p8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86"/>
          <p:cNvGrpSpPr/>
          <p:nvPr/>
        </p:nvGrpSpPr>
        <p:grpSpPr>
          <a:xfrm>
            <a:off x="4864934" y="2748808"/>
            <a:ext cx="350079" cy="350079"/>
            <a:chOff x="3497300" y="3227275"/>
            <a:chExt cx="296175" cy="296175"/>
          </a:xfrm>
        </p:grpSpPr>
        <p:sp>
          <p:nvSpPr>
            <p:cNvPr id="6005" name="Google Shape;6005;p8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6"/>
          <p:cNvGrpSpPr/>
          <p:nvPr/>
        </p:nvGrpSpPr>
        <p:grpSpPr>
          <a:xfrm>
            <a:off x="4865407" y="3198203"/>
            <a:ext cx="349133" cy="347272"/>
            <a:chOff x="3497300" y="3591950"/>
            <a:chExt cx="295375" cy="293800"/>
          </a:xfrm>
        </p:grpSpPr>
        <p:sp>
          <p:nvSpPr>
            <p:cNvPr id="6014" name="Google Shape;6014;p8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86"/>
          <p:cNvGrpSpPr/>
          <p:nvPr/>
        </p:nvGrpSpPr>
        <p:grpSpPr>
          <a:xfrm>
            <a:off x="4865407" y="3673341"/>
            <a:ext cx="349133" cy="349163"/>
            <a:chOff x="3497300" y="3955025"/>
            <a:chExt cx="295375" cy="295400"/>
          </a:xfrm>
        </p:grpSpPr>
        <p:sp>
          <p:nvSpPr>
            <p:cNvPr id="6023" name="Google Shape;6023;p8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86"/>
          <p:cNvGrpSpPr/>
          <p:nvPr/>
        </p:nvGrpSpPr>
        <p:grpSpPr>
          <a:xfrm>
            <a:off x="7089979" y="2749532"/>
            <a:ext cx="327739" cy="348631"/>
            <a:chOff x="5364750" y="3235150"/>
            <a:chExt cx="277275" cy="294950"/>
          </a:xfrm>
        </p:grpSpPr>
        <p:sp>
          <p:nvSpPr>
            <p:cNvPr id="6027" name="Google Shape;6027;p8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6"/>
          <p:cNvGrpSpPr/>
          <p:nvPr/>
        </p:nvGrpSpPr>
        <p:grpSpPr>
          <a:xfrm>
            <a:off x="7078337" y="3195868"/>
            <a:ext cx="351024" cy="351941"/>
            <a:chOff x="5355300" y="3598250"/>
            <a:chExt cx="296975" cy="297750"/>
          </a:xfrm>
        </p:grpSpPr>
        <p:sp>
          <p:nvSpPr>
            <p:cNvPr id="6036" name="Google Shape;6036;p8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86"/>
          <p:cNvGrpSpPr/>
          <p:nvPr/>
        </p:nvGrpSpPr>
        <p:grpSpPr>
          <a:xfrm>
            <a:off x="7082533" y="3734790"/>
            <a:ext cx="342632" cy="226264"/>
            <a:chOff x="5358450" y="4015675"/>
            <a:chExt cx="289875" cy="191425"/>
          </a:xfrm>
        </p:grpSpPr>
        <p:sp>
          <p:nvSpPr>
            <p:cNvPr id="6045" name="Google Shape;6045;p8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86"/>
          <p:cNvGrpSpPr/>
          <p:nvPr/>
        </p:nvGrpSpPr>
        <p:grpSpPr>
          <a:xfrm>
            <a:off x="6209015" y="4117322"/>
            <a:ext cx="351024" cy="325464"/>
            <a:chOff x="6543825" y="3202075"/>
            <a:chExt cx="296975" cy="275350"/>
          </a:xfrm>
        </p:grpSpPr>
        <p:sp>
          <p:nvSpPr>
            <p:cNvPr id="6050" name="Google Shape;6050;p8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86"/>
          <p:cNvGrpSpPr/>
          <p:nvPr/>
        </p:nvGrpSpPr>
        <p:grpSpPr>
          <a:xfrm>
            <a:off x="6615996" y="1397069"/>
            <a:ext cx="350079" cy="350079"/>
            <a:chOff x="2037825" y="3254050"/>
            <a:chExt cx="296175" cy="296175"/>
          </a:xfrm>
        </p:grpSpPr>
        <p:sp>
          <p:nvSpPr>
            <p:cNvPr id="6058" name="Google Shape;6058;p8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86"/>
          <p:cNvGrpSpPr/>
          <p:nvPr/>
        </p:nvGrpSpPr>
        <p:grpSpPr>
          <a:xfrm>
            <a:off x="6614135" y="1838236"/>
            <a:ext cx="353802" cy="348926"/>
            <a:chOff x="2034675" y="3617925"/>
            <a:chExt cx="299325" cy="295200"/>
          </a:xfrm>
        </p:grpSpPr>
        <p:sp>
          <p:nvSpPr>
            <p:cNvPr id="6065" name="Google Shape;6065;p8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86"/>
          <p:cNvGrpSpPr/>
          <p:nvPr/>
        </p:nvGrpSpPr>
        <p:grpSpPr>
          <a:xfrm>
            <a:off x="6615996" y="2284613"/>
            <a:ext cx="350079" cy="349133"/>
            <a:chOff x="2037825" y="3981825"/>
            <a:chExt cx="296175" cy="295375"/>
          </a:xfrm>
        </p:grpSpPr>
        <p:sp>
          <p:nvSpPr>
            <p:cNvPr id="6071" name="Google Shape;6071;p8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86"/>
          <p:cNvGrpSpPr/>
          <p:nvPr/>
        </p:nvGrpSpPr>
        <p:grpSpPr>
          <a:xfrm>
            <a:off x="5301014" y="2780929"/>
            <a:ext cx="350079" cy="285837"/>
            <a:chOff x="3860400" y="3254050"/>
            <a:chExt cx="296175" cy="241825"/>
          </a:xfrm>
        </p:grpSpPr>
        <p:sp>
          <p:nvSpPr>
            <p:cNvPr id="6075" name="Google Shape;6075;p8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6"/>
          <p:cNvGrpSpPr/>
          <p:nvPr/>
        </p:nvGrpSpPr>
        <p:grpSpPr>
          <a:xfrm>
            <a:off x="5300541" y="3196800"/>
            <a:ext cx="351024" cy="350079"/>
            <a:chOff x="3859600" y="3591950"/>
            <a:chExt cx="296975" cy="296175"/>
          </a:xfrm>
        </p:grpSpPr>
        <p:sp>
          <p:nvSpPr>
            <p:cNvPr id="6083" name="Google Shape;6083;p8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86"/>
          <p:cNvGrpSpPr/>
          <p:nvPr/>
        </p:nvGrpSpPr>
        <p:grpSpPr>
          <a:xfrm>
            <a:off x="5301014" y="3672883"/>
            <a:ext cx="350079" cy="350079"/>
            <a:chOff x="3860400" y="3955025"/>
            <a:chExt cx="296175" cy="296175"/>
          </a:xfrm>
        </p:grpSpPr>
        <p:sp>
          <p:nvSpPr>
            <p:cNvPr id="6087" name="Google Shape;6087;p8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86"/>
          <p:cNvGrpSpPr/>
          <p:nvPr/>
        </p:nvGrpSpPr>
        <p:grpSpPr>
          <a:xfrm>
            <a:off x="7516230" y="2749281"/>
            <a:ext cx="355664" cy="349133"/>
            <a:chOff x="5716825" y="3235950"/>
            <a:chExt cx="300900" cy="295375"/>
          </a:xfrm>
        </p:grpSpPr>
        <p:sp>
          <p:nvSpPr>
            <p:cNvPr id="6093" name="Google Shape;6093;p8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86"/>
          <p:cNvGrpSpPr/>
          <p:nvPr/>
        </p:nvGrpSpPr>
        <p:grpSpPr>
          <a:xfrm>
            <a:off x="7529261" y="3207969"/>
            <a:ext cx="329601" cy="327739"/>
            <a:chOff x="5727850" y="3609275"/>
            <a:chExt cx="278850" cy="277275"/>
          </a:xfrm>
        </p:grpSpPr>
        <p:sp>
          <p:nvSpPr>
            <p:cNvPr id="6098" name="Google Shape;6098;p8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86"/>
          <p:cNvGrpSpPr/>
          <p:nvPr/>
        </p:nvGrpSpPr>
        <p:grpSpPr>
          <a:xfrm>
            <a:off x="7540446" y="3673356"/>
            <a:ext cx="307231" cy="349133"/>
            <a:chOff x="5736525" y="3963700"/>
            <a:chExt cx="259925" cy="295375"/>
          </a:xfrm>
        </p:grpSpPr>
        <p:sp>
          <p:nvSpPr>
            <p:cNvPr id="6104" name="Google Shape;6104;p8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86"/>
          <p:cNvGrpSpPr/>
          <p:nvPr/>
        </p:nvGrpSpPr>
        <p:grpSpPr>
          <a:xfrm>
            <a:off x="6632026" y="4122683"/>
            <a:ext cx="351024" cy="350079"/>
            <a:chOff x="6553275" y="3604550"/>
            <a:chExt cx="296975" cy="296175"/>
          </a:xfrm>
        </p:grpSpPr>
        <p:sp>
          <p:nvSpPr>
            <p:cNvPr id="6112" name="Google Shape;6112;p8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8" name="Google Shape;6118;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119" name="Google Shape;6119;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23" name="Shape 6123"/>
        <p:cNvGrpSpPr/>
        <p:nvPr/>
      </p:nvGrpSpPr>
      <p:grpSpPr>
        <a:xfrm>
          <a:off x="0" y="0"/>
          <a:ext cx="0" cy="0"/>
          <a:chOff x="0" y="0"/>
          <a:chExt cx="0" cy="0"/>
        </a:xfrm>
      </p:grpSpPr>
      <p:grpSp>
        <p:nvGrpSpPr>
          <p:cNvPr id="6124" name="Google Shape;6124;p87"/>
          <p:cNvGrpSpPr/>
          <p:nvPr/>
        </p:nvGrpSpPr>
        <p:grpSpPr>
          <a:xfrm>
            <a:off x="859032" y="1380546"/>
            <a:ext cx="294401" cy="353645"/>
            <a:chOff x="-35814600" y="3202075"/>
            <a:chExt cx="242625" cy="291450"/>
          </a:xfrm>
        </p:grpSpPr>
        <p:sp>
          <p:nvSpPr>
            <p:cNvPr id="6125" name="Google Shape;6125;p8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7"/>
          <p:cNvGrpSpPr/>
          <p:nvPr/>
        </p:nvGrpSpPr>
        <p:grpSpPr>
          <a:xfrm>
            <a:off x="829410" y="1821466"/>
            <a:ext cx="353645" cy="353888"/>
            <a:chOff x="-35839800" y="3561025"/>
            <a:chExt cx="291450" cy="291650"/>
          </a:xfrm>
        </p:grpSpPr>
        <p:sp>
          <p:nvSpPr>
            <p:cNvPr id="6133" name="Google Shape;6133;p8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0" name="Google Shape;6140;p87"/>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1" name="Google Shape;6141;p87"/>
          <p:cNvGrpSpPr/>
          <p:nvPr/>
        </p:nvGrpSpPr>
        <p:grpSpPr>
          <a:xfrm>
            <a:off x="3066955" y="1380546"/>
            <a:ext cx="353645" cy="353645"/>
            <a:chOff x="-34003850" y="3227275"/>
            <a:chExt cx="291450" cy="291450"/>
          </a:xfrm>
        </p:grpSpPr>
        <p:sp>
          <p:nvSpPr>
            <p:cNvPr id="6142" name="Google Shape;6142;p8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87"/>
          <p:cNvGrpSpPr/>
          <p:nvPr/>
        </p:nvGrpSpPr>
        <p:grpSpPr>
          <a:xfrm>
            <a:off x="3066485" y="1821238"/>
            <a:ext cx="354586" cy="354343"/>
            <a:chOff x="-34004625" y="3585850"/>
            <a:chExt cx="292225" cy="292025"/>
          </a:xfrm>
        </p:grpSpPr>
        <p:sp>
          <p:nvSpPr>
            <p:cNvPr id="6148" name="Google Shape;6148;p8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87"/>
          <p:cNvGrpSpPr/>
          <p:nvPr/>
        </p:nvGrpSpPr>
        <p:grpSpPr>
          <a:xfrm>
            <a:off x="3066000" y="2256439"/>
            <a:ext cx="355557" cy="354616"/>
            <a:chOff x="-34005425" y="3945575"/>
            <a:chExt cx="293025" cy="292250"/>
          </a:xfrm>
        </p:grpSpPr>
        <p:sp>
          <p:nvSpPr>
            <p:cNvPr id="6154" name="Google Shape;6154;p8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87"/>
          <p:cNvGrpSpPr/>
          <p:nvPr/>
        </p:nvGrpSpPr>
        <p:grpSpPr>
          <a:xfrm>
            <a:off x="1713099" y="2729615"/>
            <a:ext cx="358408" cy="355557"/>
            <a:chOff x="-32174975" y="3192625"/>
            <a:chExt cx="295375" cy="293025"/>
          </a:xfrm>
        </p:grpSpPr>
        <p:sp>
          <p:nvSpPr>
            <p:cNvPr id="6158" name="Google Shape;6158;p8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2" name="Google Shape;6162;p87"/>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7"/>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87"/>
          <p:cNvGrpSpPr/>
          <p:nvPr/>
        </p:nvGrpSpPr>
        <p:grpSpPr>
          <a:xfrm>
            <a:off x="3952249" y="2730570"/>
            <a:ext cx="354586" cy="353645"/>
            <a:chOff x="-30345325" y="3184750"/>
            <a:chExt cx="292225" cy="291450"/>
          </a:xfrm>
        </p:grpSpPr>
        <p:sp>
          <p:nvSpPr>
            <p:cNvPr id="6165" name="Google Shape;6165;p8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87"/>
          <p:cNvGrpSpPr/>
          <p:nvPr/>
        </p:nvGrpSpPr>
        <p:grpSpPr>
          <a:xfrm>
            <a:off x="1277001" y="1380546"/>
            <a:ext cx="353645" cy="353645"/>
            <a:chOff x="-35481425" y="3202075"/>
            <a:chExt cx="291450" cy="291450"/>
          </a:xfrm>
        </p:grpSpPr>
        <p:sp>
          <p:nvSpPr>
            <p:cNvPr id="6171" name="Google Shape;6171;p8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87"/>
          <p:cNvGrpSpPr/>
          <p:nvPr/>
        </p:nvGrpSpPr>
        <p:grpSpPr>
          <a:xfrm>
            <a:off x="1276531" y="1822072"/>
            <a:ext cx="354586" cy="352675"/>
            <a:chOff x="-35482200" y="3561225"/>
            <a:chExt cx="292225" cy="290650"/>
          </a:xfrm>
        </p:grpSpPr>
        <p:sp>
          <p:nvSpPr>
            <p:cNvPr id="6179" name="Google Shape;6179;p8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87"/>
          <p:cNvGrpSpPr/>
          <p:nvPr/>
        </p:nvGrpSpPr>
        <p:grpSpPr>
          <a:xfrm>
            <a:off x="1277001" y="2256940"/>
            <a:ext cx="353645" cy="353615"/>
            <a:chOff x="-35481425" y="3919600"/>
            <a:chExt cx="291450" cy="291425"/>
          </a:xfrm>
        </p:grpSpPr>
        <p:sp>
          <p:nvSpPr>
            <p:cNvPr id="6183" name="Google Shape;6183;p8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87"/>
          <p:cNvGrpSpPr/>
          <p:nvPr/>
        </p:nvGrpSpPr>
        <p:grpSpPr>
          <a:xfrm>
            <a:off x="3512636" y="1381031"/>
            <a:ext cx="357468" cy="352675"/>
            <a:chOff x="-33645475" y="3228075"/>
            <a:chExt cx="294600" cy="290650"/>
          </a:xfrm>
        </p:grpSpPr>
        <p:sp>
          <p:nvSpPr>
            <p:cNvPr id="6192" name="Google Shape;6192;p8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7"/>
          <p:cNvGrpSpPr/>
          <p:nvPr/>
        </p:nvGrpSpPr>
        <p:grpSpPr>
          <a:xfrm>
            <a:off x="3513606" y="1821116"/>
            <a:ext cx="355526" cy="354586"/>
            <a:chOff x="-33646250" y="3586425"/>
            <a:chExt cx="293000" cy="292225"/>
          </a:xfrm>
        </p:grpSpPr>
        <p:sp>
          <p:nvSpPr>
            <p:cNvPr id="6200" name="Google Shape;6200;p8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87"/>
          <p:cNvGrpSpPr/>
          <p:nvPr/>
        </p:nvGrpSpPr>
        <p:grpSpPr>
          <a:xfrm>
            <a:off x="3514076" y="2255969"/>
            <a:ext cx="354586" cy="355557"/>
            <a:chOff x="-33645475" y="3944800"/>
            <a:chExt cx="292225" cy="293025"/>
          </a:xfrm>
        </p:grpSpPr>
        <p:sp>
          <p:nvSpPr>
            <p:cNvPr id="6203" name="Google Shape;6203;p8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87"/>
          <p:cNvGrpSpPr/>
          <p:nvPr/>
        </p:nvGrpSpPr>
        <p:grpSpPr>
          <a:xfrm>
            <a:off x="2167295" y="2729706"/>
            <a:ext cx="352675" cy="355375"/>
            <a:chOff x="-31809525" y="3192625"/>
            <a:chExt cx="290650" cy="292875"/>
          </a:xfrm>
        </p:grpSpPr>
        <p:sp>
          <p:nvSpPr>
            <p:cNvPr id="6214" name="Google Shape;6214;p8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87"/>
          <p:cNvGrpSpPr/>
          <p:nvPr/>
        </p:nvGrpSpPr>
        <p:grpSpPr>
          <a:xfrm>
            <a:off x="2166810" y="3200258"/>
            <a:ext cx="353645" cy="355557"/>
            <a:chOff x="-31811100" y="3550975"/>
            <a:chExt cx="291450" cy="293025"/>
          </a:xfrm>
        </p:grpSpPr>
        <p:sp>
          <p:nvSpPr>
            <p:cNvPr id="6219" name="Google Shape;6219;p8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87"/>
          <p:cNvGrpSpPr/>
          <p:nvPr/>
        </p:nvGrpSpPr>
        <p:grpSpPr>
          <a:xfrm>
            <a:off x="2160606" y="3664562"/>
            <a:ext cx="366052" cy="356831"/>
            <a:chOff x="-31817400" y="3910025"/>
            <a:chExt cx="301675" cy="294075"/>
          </a:xfrm>
        </p:grpSpPr>
        <p:sp>
          <p:nvSpPr>
            <p:cNvPr id="6227" name="Google Shape;6227;p8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87"/>
          <p:cNvGrpSpPr/>
          <p:nvPr/>
        </p:nvGrpSpPr>
        <p:grpSpPr>
          <a:xfrm>
            <a:off x="3952234" y="3200743"/>
            <a:ext cx="354616" cy="354586"/>
            <a:chOff x="-30354000" y="3569100"/>
            <a:chExt cx="292250" cy="292225"/>
          </a:xfrm>
        </p:grpSpPr>
        <p:sp>
          <p:nvSpPr>
            <p:cNvPr id="6231" name="Google Shape;6231;p8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87"/>
          <p:cNvGrpSpPr/>
          <p:nvPr/>
        </p:nvGrpSpPr>
        <p:grpSpPr>
          <a:xfrm>
            <a:off x="1730812" y="1380546"/>
            <a:ext cx="342148" cy="353645"/>
            <a:chOff x="-35118325" y="3202075"/>
            <a:chExt cx="281975" cy="291450"/>
          </a:xfrm>
        </p:grpSpPr>
        <p:sp>
          <p:nvSpPr>
            <p:cNvPr id="6238" name="Google Shape;6238;p8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87"/>
          <p:cNvGrpSpPr/>
          <p:nvPr/>
        </p:nvGrpSpPr>
        <p:grpSpPr>
          <a:xfrm>
            <a:off x="1724593" y="1821799"/>
            <a:ext cx="354586" cy="353221"/>
            <a:chOff x="-35123050" y="3561225"/>
            <a:chExt cx="292225" cy="291100"/>
          </a:xfrm>
        </p:grpSpPr>
        <p:sp>
          <p:nvSpPr>
            <p:cNvPr id="6243" name="Google Shape;6243;p8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87"/>
          <p:cNvGrpSpPr/>
          <p:nvPr/>
        </p:nvGrpSpPr>
        <p:grpSpPr>
          <a:xfrm>
            <a:off x="1766652" y="2256940"/>
            <a:ext cx="270467" cy="353615"/>
            <a:chOff x="-35089175" y="3919600"/>
            <a:chExt cx="222900" cy="291425"/>
          </a:xfrm>
        </p:grpSpPr>
        <p:sp>
          <p:nvSpPr>
            <p:cNvPr id="6246" name="Google Shape;6246;p8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87"/>
          <p:cNvGrpSpPr/>
          <p:nvPr/>
        </p:nvGrpSpPr>
        <p:grpSpPr>
          <a:xfrm>
            <a:off x="3963648" y="1380303"/>
            <a:ext cx="336445" cy="354131"/>
            <a:chOff x="-33277650" y="3226875"/>
            <a:chExt cx="277275" cy="291850"/>
          </a:xfrm>
        </p:grpSpPr>
        <p:sp>
          <p:nvSpPr>
            <p:cNvPr id="6249" name="Google Shape;6249;p8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87"/>
          <p:cNvGrpSpPr/>
          <p:nvPr/>
        </p:nvGrpSpPr>
        <p:grpSpPr>
          <a:xfrm>
            <a:off x="3955048" y="1821587"/>
            <a:ext cx="353645" cy="353645"/>
            <a:chOff x="-33286325" y="3586425"/>
            <a:chExt cx="291450" cy="291450"/>
          </a:xfrm>
        </p:grpSpPr>
        <p:sp>
          <p:nvSpPr>
            <p:cNvPr id="6257" name="Google Shape;6257;p8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87"/>
          <p:cNvGrpSpPr/>
          <p:nvPr/>
        </p:nvGrpSpPr>
        <p:grpSpPr>
          <a:xfrm>
            <a:off x="3955048" y="2255969"/>
            <a:ext cx="353645" cy="355557"/>
            <a:chOff x="-33286325" y="3944800"/>
            <a:chExt cx="291450" cy="293025"/>
          </a:xfrm>
        </p:grpSpPr>
        <p:sp>
          <p:nvSpPr>
            <p:cNvPr id="6263" name="Google Shape;6263;p8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7"/>
          <p:cNvGrpSpPr/>
          <p:nvPr/>
        </p:nvGrpSpPr>
        <p:grpSpPr>
          <a:xfrm>
            <a:off x="2613445" y="2729129"/>
            <a:ext cx="353645" cy="356527"/>
            <a:chOff x="-31452725" y="3191825"/>
            <a:chExt cx="291450" cy="293825"/>
          </a:xfrm>
        </p:grpSpPr>
        <p:sp>
          <p:nvSpPr>
            <p:cNvPr id="6268" name="Google Shape;6268;p8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7"/>
          <p:cNvGrpSpPr/>
          <p:nvPr/>
        </p:nvGrpSpPr>
        <p:grpSpPr>
          <a:xfrm>
            <a:off x="2612975" y="3200744"/>
            <a:ext cx="354586" cy="354586"/>
            <a:chOff x="-31452725" y="3551775"/>
            <a:chExt cx="292225" cy="292225"/>
          </a:xfrm>
        </p:grpSpPr>
        <p:sp>
          <p:nvSpPr>
            <p:cNvPr id="6273" name="Google Shape;6273;p8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7"/>
          <p:cNvGrpSpPr/>
          <p:nvPr/>
        </p:nvGrpSpPr>
        <p:grpSpPr>
          <a:xfrm>
            <a:off x="2611534" y="3664729"/>
            <a:ext cx="357468" cy="356497"/>
            <a:chOff x="-31455100" y="3909350"/>
            <a:chExt cx="294600" cy="293800"/>
          </a:xfrm>
        </p:grpSpPr>
        <p:sp>
          <p:nvSpPr>
            <p:cNvPr id="6278" name="Google Shape;6278;p8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87"/>
          <p:cNvGrpSpPr/>
          <p:nvPr/>
        </p:nvGrpSpPr>
        <p:grpSpPr>
          <a:xfrm>
            <a:off x="3952719" y="3665684"/>
            <a:ext cx="353645" cy="354586"/>
            <a:chOff x="-30345325" y="3918800"/>
            <a:chExt cx="291450" cy="292225"/>
          </a:xfrm>
        </p:grpSpPr>
        <p:sp>
          <p:nvSpPr>
            <p:cNvPr id="6281" name="Google Shape;6281;p8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87"/>
          <p:cNvGrpSpPr/>
          <p:nvPr/>
        </p:nvGrpSpPr>
        <p:grpSpPr>
          <a:xfrm>
            <a:off x="2172184" y="1821587"/>
            <a:ext cx="353645" cy="353645"/>
            <a:chOff x="-34763900" y="3561225"/>
            <a:chExt cx="291450" cy="291450"/>
          </a:xfrm>
        </p:grpSpPr>
        <p:sp>
          <p:nvSpPr>
            <p:cNvPr id="6287" name="Google Shape;6287;p8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0" name="Google Shape;6290;p87"/>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1" name="Google Shape;6291;p87"/>
          <p:cNvGrpSpPr/>
          <p:nvPr/>
        </p:nvGrpSpPr>
        <p:grpSpPr>
          <a:xfrm>
            <a:off x="827081" y="2730099"/>
            <a:ext cx="354586" cy="354586"/>
            <a:chOff x="-32927950" y="3227275"/>
            <a:chExt cx="292225" cy="292225"/>
          </a:xfrm>
        </p:grpSpPr>
        <p:sp>
          <p:nvSpPr>
            <p:cNvPr id="6292" name="Google Shape;6292;p8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87"/>
          <p:cNvGrpSpPr/>
          <p:nvPr/>
        </p:nvGrpSpPr>
        <p:grpSpPr>
          <a:xfrm>
            <a:off x="826596" y="3201213"/>
            <a:ext cx="355557" cy="353645"/>
            <a:chOff x="-32927950" y="3586425"/>
            <a:chExt cx="293025" cy="291450"/>
          </a:xfrm>
        </p:grpSpPr>
        <p:sp>
          <p:nvSpPr>
            <p:cNvPr id="6298" name="Google Shape;6298;p8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7"/>
          <p:cNvGrpSpPr/>
          <p:nvPr/>
        </p:nvGrpSpPr>
        <p:grpSpPr>
          <a:xfrm>
            <a:off x="827081" y="3665198"/>
            <a:ext cx="354586" cy="355557"/>
            <a:chOff x="-32927950" y="3944800"/>
            <a:chExt cx="292225" cy="293025"/>
          </a:xfrm>
        </p:grpSpPr>
        <p:sp>
          <p:nvSpPr>
            <p:cNvPr id="6304" name="Google Shape;6304;p8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87"/>
          <p:cNvGrpSpPr/>
          <p:nvPr/>
        </p:nvGrpSpPr>
        <p:grpSpPr>
          <a:xfrm>
            <a:off x="3055873" y="2730449"/>
            <a:ext cx="354586" cy="353888"/>
            <a:chOff x="-31094350" y="3194000"/>
            <a:chExt cx="292225" cy="291650"/>
          </a:xfrm>
        </p:grpSpPr>
        <p:sp>
          <p:nvSpPr>
            <p:cNvPr id="6314" name="Google Shape;6314;p8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87"/>
          <p:cNvGrpSpPr/>
          <p:nvPr/>
        </p:nvGrpSpPr>
        <p:grpSpPr>
          <a:xfrm>
            <a:off x="3056343" y="3200941"/>
            <a:ext cx="353645" cy="354191"/>
            <a:chOff x="-31093575" y="3552550"/>
            <a:chExt cx="291450" cy="291900"/>
          </a:xfrm>
        </p:grpSpPr>
        <p:sp>
          <p:nvSpPr>
            <p:cNvPr id="6323" name="Google Shape;6323;p8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87"/>
          <p:cNvGrpSpPr/>
          <p:nvPr/>
        </p:nvGrpSpPr>
        <p:grpSpPr>
          <a:xfrm>
            <a:off x="2182711" y="1380546"/>
            <a:ext cx="332593" cy="353645"/>
            <a:chOff x="-34755225" y="3202075"/>
            <a:chExt cx="274100" cy="291450"/>
          </a:xfrm>
        </p:grpSpPr>
        <p:sp>
          <p:nvSpPr>
            <p:cNvPr id="6328" name="Google Shape;6328;p8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87"/>
          <p:cNvGrpSpPr/>
          <p:nvPr/>
        </p:nvGrpSpPr>
        <p:grpSpPr>
          <a:xfrm>
            <a:off x="3056343" y="3666169"/>
            <a:ext cx="353645" cy="353615"/>
            <a:chOff x="-31093575" y="3911725"/>
            <a:chExt cx="291450" cy="291425"/>
          </a:xfrm>
        </p:grpSpPr>
        <p:sp>
          <p:nvSpPr>
            <p:cNvPr id="6336" name="Google Shape;6336;p8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87"/>
          <p:cNvGrpSpPr/>
          <p:nvPr/>
        </p:nvGrpSpPr>
        <p:grpSpPr>
          <a:xfrm>
            <a:off x="2165773" y="4123136"/>
            <a:ext cx="356497" cy="354586"/>
            <a:chOff x="-29946000" y="3183175"/>
            <a:chExt cx="293800" cy="292225"/>
          </a:xfrm>
        </p:grpSpPr>
        <p:sp>
          <p:nvSpPr>
            <p:cNvPr id="6339" name="Google Shape;6339;p8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87"/>
          <p:cNvGrpSpPr/>
          <p:nvPr/>
        </p:nvGrpSpPr>
        <p:grpSpPr>
          <a:xfrm>
            <a:off x="2610305" y="1380289"/>
            <a:ext cx="358408" cy="354161"/>
            <a:chOff x="-34408675" y="3202075"/>
            <a:chExt cx="295375" cy="291875"/>
          </a:xfrm>
        </p:grpSpPr>
        <p:sp>
          <p:nvSpPr>
            <p:cNvPr id="6346" name="Google Shape;6346;p8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87"/>
          <p:cNvGrpSpPr/>
          <p:nvPr/>
        </p:nvGrpSpPr>
        <p:grpSpPr>
          <a:xfrm>
            <a:off x="2612216" y="1820283"/>
            <a:ext cx="354586" cy="356254"/>
            <a:chOff x="-34405525" y="3558075"/>
            <a:chExt cx="292225" cy="293600"/>
          </a:xfrm>
        </p:grpSpPr>
        <p:sp>
          <p:nvSpPr>
            <p:cNvPr id="6351" name="Google Shape;6351;p8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7"/>
          <p:cNvGrpSpPr/>
          <p:nvPr/>
        </p:nvGrpSpPr>
        <p:grpSpPr>
          <a:xfrm>
            <a:off x="2611730" y="2256940"/>
            <a:ext cx="355557" cy="353615"/>
            <a:chOff x="-34406325" y="3919600"/>
            <a:chExt cx="293025" cy="291425"/>
          </a:xfrm>
        </p:grpSpPr>
        <p:sp>
          <p:nvSpPr>
            <p:cNvPr id="6355" name="Google Shape;6355;p8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7"/>
          <p:cNvGrpSpPr/>
          <p:nvPr/>
        </p:nvGrpSpPr>
        <p:grpSpPr>
          <a:xfrm>
            <a:off x="1275628" y="2736303"/>
            <a:ext cx="353645" cy="342179"/>
            <a:chOff x="-32568800" y="3232000"/>
            <a:chExt cx="291450" cy="282000"/>
          </a:xfrm>
        </p:grpSpPr>
        <p:sp>
          <p:nvSpPr>
            <p:cNvPr id="6363" name="Google Shape;6363;p8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87"/>
          <p:cNvGrpSpPr/>
          <p:nvPr/>
        </p:nvGrpSpPr>
        <p:grpSpPr>
          <a:xfrm>
            <a:off x="1275158" y="3201213"/>
            <a:ext cx="354586" cy="353645"/>
            <a:chOff x="-32569575" y="3586425"/>
            <a:chExt cx="292225" cy="291450"/>
          </a:xfrm>
        </p:grpSpPr>
        <p:sp>
          <p:nvSpPr>
            <p:cNvPr id="6366" name="Google Shape;6366;p8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7"/>
          <p:cNvGrpSpPr/>
          <p:nvPr/>
        </p:nvGrpSpPr>
        <p:grpSpPr>
          <a:xfrm>
            <a:off x="1266073" y="3665805"/>
            <a:ext cx="372756" cy="354343"/>
            <a:chOff x="-32576675" y="3944600"/>
            <a:chExt cx="307200" cy="292025"/>
          </a:xfrm>
        </p:grpSpPr>
        <p:sp>
          <p:nvSpPr>
            <p:cNvPr id="6369" name="Google Shape;6369;p8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87"/>
          <p:cNvGrpSpPr/>
          <p:nvPr/>
        </p:nvGrpSpPr>
        <p:grpSpPr>
          <a:xfrm>
            <a:off x="3511040" y="2730100"/>
            <a:ext cx="354586" cy="354586"/>
            <a:chOff x="-30735200" y="3192625"/>
            <a:chExt cx="292225" cy="292225"/>
          </a:xfrm>
        </p:grpSpPr>
        <p:sp>
          <p:nvSpPr>
            <p:cNvPr id="6372" name="Google Shape;6372;p8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87"/>
          <p:cNvGrpSpPr/>
          <p:nvPr/>
        </p:nvGrpSpPr>
        <p:grpSpPr>
          <a:xfrm>
            <a:off x="3511040" y="3201532"/>
            <a:ext cx="354586" cy="353008"/>
            <a:chOff x="-30735200" y="3552550"/>
            <a:chExt cx="292225" cy="290925"/>
          </a:xfrm>
        </p:grpSpPr>
        <p:sp>
          <p:nvSpPr>
            <p:cNvPr id="6380" name="Google Shape;6380;p8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87"/>
          <p:cNvGrpSpPr/>
          <p:nvPr/>
        </p:nvGrpSpPr>
        <p:grpSpPr>
          <a:xfrm>
            <a:off x="3511040" y="3666154"/>
            <a:ext cx="354586" cy="353645"/>
            <a:chOff x="-30735200" y="3910925"/>
            <a:chExt cx="292225" cy="291450"/>
          </a:xfrm>
        </p:grpSpPr>
        <p:sp>
          <p:nvSpPr>
            <p:cNvPr id="6383" name="Google Shape;6383;p8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5" name="Google Shape;6385;p87"/>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6" name="Google Shape;6386;p87"/>
          <p:cNvGrpSpPr/>
          <p:nvPr/>
        </p:nvGrpSpPr>
        <p:grpSpPr>
          <a:xfrm>
            <a:off x="4864547" y="1375808"/>
            <a:ext cx="358971" cy="359224"/>
            <a:chOff x="-57956275" y="3197925"/>
            <a:chExt cx="319000" cy="319225"/>
          </a:xfrm>
        </p:grpSpPr>
        <p:sp>
          <p:nvSpPr>
            <p:cNvPr id="6387" name="Google Shape;6387;p8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87"/>
          <p:cNvGrpSpPr/>
          <p:nvPr/>
        </p:nvGrpSpPr>
        <p:grpSpPr>
          <a:xfrm>
            <a:off x="4886701" y="1832234"/>
            <a:ext cx="314662" cy="358971"/>
            <a:chOff x="-57940525" y="3590375"/>
            <a:chExt cx="279625" cy="319000"/>
          </a:xfrm>
        </p:grpSpPr>
        <p:sp>
          <p:nvSpPr>
            <p:cNvPr id="6395" name="Google Shape;6395;p8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87"/>
          <p:cNvGrpSpPr/>
          <p:nvPr/>
        </p:nvGrpSpPr>
        <p:grpSpPr>
          <a:xfrm>
            <a:off x="4857582" y="2273605"/>
            <a:ext cx="358099" cy="358999"/>
            <a:chOff x="-57959425" y="3982600"/>
            <a:chExt cx="318225" cy="319025"/>
          </a:xfrm>
        </p:grpSpPr>
        <p:sp>
          <p:nvSpPr>
            <p:cNvPr id="6401" name="Google Shape;6401;p8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87"/>
          <p:cNvGrpSpPr/>
          <p:nvPr/>
        </p:nvGrpSpPr>
        <p:grpSpPr>
          <a:xfrm>
            <a:off x="7057749" y="1376934"/>
            <a:ext cx="357226" cy="357226"/>
            <a:chOff x="-55987225" y="3198925"/>
            <a:chExt cx="317450" cy="317450"/>
          </a:xfrm>
        </p:grpSpPr>
        <p:sp>
          <p:nvSpPr>
            <p:cNvPr id="6406" name="Google Shape;6406;p8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7"/>
          <p:cNvGrpSpPr/>
          <p:nvPr/>
        </p:nvGrpSpPr>
        <p:grpSpPr>
          <a:xfrm>
            <a:off x="7057749" y="1832965"/>
            <a:ext cx="357226" cy="357367"/>
            <a:chOff x="-55987225" y="3591025"/>
            <a:chExt cx="317450" cy="317575"/>
          </a:xfrm>
        </p:grpSpPr>
        <p:sp>
          <p:nvSpPr>
            <p:cNvPr id="6411" name="Google Shape;6411;p8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7"/>
          <p:cNvGrpSpPr/>
          <p:nvPr/>
        </p:nvGrpSpPr>
        <p:grpSpPr>
          <a:xfrm>
            <a:off x="7071665" y="2273605"/>
            <a:ext cx="358999" cy="358999"/>
            <a:chOff x="-55988800" y="3982600"/>
            <a:chExt cx="319025" cy="319025"/>
          </a:xfrm>
        </p:grpSpPr>
        <p:sp>
          <p:nvSpPr>
            <p:cNvPr id="6417" name="Google Shape;6417;p8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7"/>
          <p:cNvGrpSpPr/>
          <p:nvPr/>
        </p:nvGrpSpPr>
        <p:grpSpPr>
          <a:xfrm>
            <a:off x="5730184" y="2731562"/>
            <a:ext cx="356326" cy="358971"/>
            <a:chOff x="-54026025" y="3192625"/>
            <a:chExt cx="316650" cy="319000"/>
          </a:xfrm>
        </p:grpSpPr>
        <p:sp>
          <p:nvSpPr>
            <p:cNvPr id="6423" name="Google Shape;6423;p8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87"/>
          <p:cNvGrpSpPr/>
          <p:nvPr/>
        </p:nvGrpSpPr>
        <p:grpSpPr>
          <a:xfrm>
            <a:off x="5750130" y="3202536"/>
            <a:ext cx="316434" cy="358099"/>
            <a:chOff x="-54007925" y="3584850"/>
            <a:chExt cx="281200" cy="318225"/>
          </a:xfrm>
        </p:grpSpPr>
        <p:sp>
          <p:nvSpPr>
            <p:cNvPr id="6432" name="Google Shape;6432;p8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87"/>
          <p:cNvGrpSpPr/>
          <p:nvPr/>
        </p:nvGrpSpPr>
        <p:grpSpPr>
          <a:xfrm>
            <a:off x="5750130" y="3664421"/>
            <a:ext cx="316434" cy="358914"/>
            <a:chOff x="-54007925" y="3975575"/>
            <a:chExt cx="281200" cy="318950"/>
          </a:xfrm>
        </p:grpSpPr>
        <p:sp>
          <p:nvSpPr>
            <p:cNvPr id="6439" name="Google Shape;6439;p8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7"/>
          <p:cNvGrpSpPr/>
          <p:nvPr/>
        </p:nvGrpSpPr>
        <p:grpSpPr>
          <a:xfrm>
            <a:off x="7984996" y="2748891"/>
            <a:ext cx="274770" cy="358492"/>
            <a:chOff x="-52005775" y="3208025"/>
            <a:chExt cx="244175" cy="318575"/>
          </a:xfrm>
        </p:grpSpPr>
        <p:sp>
          <p:nvSpPr>
            <p:cNvPr id="6444" name="Google Shape;6444;p8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87"/>
          <p:cNvGrpSpPr/>
          <p:nvPr/>
        </p:nvGrpSpPr>
        <p:grpSpPr>
          <a:xfrm>
            <a:off x="5291462" y="1376934"/>
            <a:ext cx="358099" cy="358099"/>
            <a:chOff x="-57568775" y="3198925"/>
            <a:chExt cx="318225" cy="318225"/>
          </a:xfrm>
        </p:grpSpPr>
        <p:sp>
          <p:nvSpPr>
            <p:cNvPr id="6456" name="Google Shape;6456;p8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87"/>
          <p:cNvGrpSpPr/>
          <p:nvPr/>
        </p:nvGrpSpPr>
        <p:grpSpPr>
          <a:xfrm>
            <a:off x="5313181" y="1832234"/>
            <a:ext cx="314662" cy="358099"/>
            <a:chOff x="-57549075" y="3590375"/>
            <a:chExt cx="279625" cy="318225"/>
          </a:xfrm>
        </p:grpSpPr>
        <p:sp>
          <p:nvSpPr>
            <p:cNvPr id="6463" name="Google Shape;6463;p8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87"/>
          <p:cNvGrpSpPr/>
          <p:nvPr/>
        </p:nvGrpSpPr>
        <p:grpSpPr>
          <a:xfrm>
            <a:off x="5305378" y="2273605"/>
            <a:ext cx="359871" cy="359871"/>
            <a:chOff x="-57570350" y="3982600"/>
            <a:chExt cx="319800" cy="319800"/>
          </a:xfrm>
        </p:grpSpPr>
        <p:sp>
          <p:nvSpPr>
            <p:cNvPr id="6468" name="Google Shape;6468;p8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87"/>
          <p:cNvGrpSpPr/>
          <p:nvPr/>
        </p:nvGrpSpPr>
        <p:grpSpPr>
          <a:xfrm>
            <a:off x="7520416" y="1376033"/>
            <a:ext cx="314662" cy="358999"/>
            <a:chOff x="-55576850" y="3198125"/>
            <a:chExt cx="279625" cy="319025"/>
          </a:xfrm>
        </p:grpSpPr>
        <p:sp>
          <p:nvSpPr>
            <p:cNvPr id="6473" name="Google Shape;6473;p8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87"/>
          <p:cNvGrpSpPr/>
          <p:nvPr/>
        </p:nvGrpSpPr>
        <p:grpSpPr>
          <a:xfrm>
            <a:off x="7497812" y="1832009"/>
            <a:ext cx="359871" cy="358324"/>
            <a:chOff x="-55596550" y="3590175"/>
            <a:chExt cx="319800" cy="318425"/>
          </a:xfrm>
        </p:grpSpPr>
        <p:sp>
          <p:nvSpPr>
            <p:cNvPr id="6478" name="Google Shape;6478;p8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87"/>
          <p:cNvGrpSpPr/>
          <p:nvPr/>
        </p:nvGrpSpPr>
        <p:grpSpPr>
          <a:xfrm>
            <a:off x="7513049" y="2273351"/>
            <a:ext cx="358999" cy="359252"/>
            <a:chOff x="-55595775" y="3982375"/>
            <a:chExt cx="319025" cy="319250"/>
          </a:xfrm>
        </p:grpSpPr>
        <p:sp>
          <p:nvSpPr>
            <p:cNvPr id="6483" name="Google Shape;6483;p8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7"/>
          <p:cNvGrpSpPr/>
          <p:nvPr/>
        </p:nvGrpSpPr>
        <p:grpSpPr>
          <a:xfrm>
            <a:off x="6170232" y="2731562"/>
            <a:ext cx="358999" cy="358099"/>
            <a:chOff x="-53635375" y="3192625"/>
            <a:chExt cx="319025" cy="318225"/>
          </a:xfrm>
        </p:grpSpPr>
        <p:sp>
          <p:nvSpPr>
            <p:cNvPr id="6490" name="Google Shape;6490;p8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87"/>
          <p:cNvGrpSpPr/>
          <p:nvPr/>
        </p:nvGrpSpPr>
        <p:grpSpPr>
          <a:xfrm>
            <a:off x="6192401" y="3202536"/>
            <a:ext cx="314662" cy="358999"/>
            <a:chOff x="-53615675" y="3584850"/>
            <a:chExt cx="279625" cy="319025"/>
          </a:xfrm>
        </p:grpSpPr>
        <p:sp>
          <p:nvSpPr>
            <p:cNvPr id="6494" name="Google Shape;6494;p8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87"/>
          <p:cNvGrpSpPr/>
          <p:nvPr/>
        </p:nvGrpSpPr>
        <p:grpSpPr>
          <a:xfrm>
            <a:off x="6170246" y="3665461"/>
            <a:ext cx="358971" cy="357874"/>
            <a:chOff x="-53634575" y="3976500"/>
            <a:chExt cx="319000" cy="318025"/>
          </a:xfrm>
        </p:grpSpPr>
        <p:sp>
          <p:nvSpPr>
            <p:cNvPr id="6498" name="Google Shape;6498;p8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87"/>
          <p:cNvGrpSpPr/>
          <p:nvPr/>
        </p:nvGrpSpPr>
        <p:grpSpPr>
          <a:xfrm>
            <a:off x="7965050" y="3208415"/>
            <a:ext cx="314662" cy="358436"/>
            <a:chOff x="-52023900" y="3590075"/>
            <a:chExt cx="279625" cy="318525"/>
          </a:xfrm>
        </p:grpSpPr>
        <p:sp>
          <p:nvSpPr>
            <p:cNvPr id="6507" name="Google Shape;6507;p8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87"/>
          <p:cNvGrpSpPr/>
          <p:nvPr/>
        </p:nvGrpSpPr>
        <p:grpSpPr>
          <a:xfrm>
            <a:off x="5728292" y="1376934"/>
            <a:ext cx="358971" cy="358971"/>
            <a:chOff x="-57173375" y="3198925"/>
            <a:chExt cx="319000" cy="319000"/>
          </a:xfrm>
        </p:grpSpPr>
        <p:sp>
          <p:nvSpPr>
            <p:cNvPr id="6515" name="Google Shape;6515;p8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7"/>
          <p:cNvGrpSpPr/>
          <p:nvPr/>
        </p:nvGrpSpPr>
        <p:grpSpPr>
          <a:xfrm>
            <a:off x="5729178" y="1854374"/>
            <a:ext cx="357198" cy="314690"/>
            <a:chOff x="-57176525" y="3610050"/>
            <a:chExt cx="317425" cy="279650"/>
          </a:xfrm>
        </p:grpSpPr>
        <p:sp>
          <p:nvSpPr>
            <p:cNvPr id="6520" name="Google Shape;6520;p8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87"/>
          <p:cNvGrpSpPr/>
          <p:nvPr/>
        </p:nvGrpSpPr>
        <p:grpSpPr>
          <a:xfrm>
            <a:off x="7939633" y="1376934"/>
            <a:ext cx="358099" cy="356326"/>
            <a:chOff x="-55202750" y="3198925"/>
            <a:chExt cx="318225" cy="316650"/>
          </a:xfrm>
        </p:grpSpPr>
        <p:sp>
          <p:nvSpPr>
            <p:cNvPr id="6526" name="Google Shape;6526;p8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87"/>
          <p:cNvGrpSpPr/>
          <p:nvPr/>
        </p:nvGrpSpPr>
        <p:grpSpPr>
          <a:xfrm>
            <a:off x="7950267" y="1832234"/>
            <a:ext cx="336830" cy="358099"/>
            <a:chOff x="-55194875" y="3590375"/>
            <a:chExt cx="299325" cy="318225"/>
          </a:xfrm>
        </p:grpSpPr>
        <p:sp>
          <p:nvSpPr>
            <p:cNvPr id="6529" name="Google Shape;6529;p8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87"/>
          <p:cNvGrpSpPr/>
          <p:nvPr/>
        </p:nvGrpSpPr>
        <p:grpSpPr>
          <a:xfrm>
            <a:off x="7954884" y="2274505"/>
            <a:ext cx="357198" cy="357198"/>
            <a:chOff x="-55203525" y="3983400"/>
            <a:chExt cx="317425" cy="317425"/>
          </a:xfrm>
        </p:grpSpPr>
        <p:sp>
          <p:nvSpPr>
            <p:cNvPr id="6535" name="Google Shape;6535;p8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87"/>
          <p:cNvGrpSpPr/>
          <p:nvPr/>
        </p:nvGrpSpPr>
        <p:grpSpPr>
          <a:xfrm>
            <a:off x="6621365" y="2731562"/>
            <a:ext cx="335930" cy="358971"/>
            <a:chOff x="-53232900" y="3192625"/>
            <a:chExt cx="298525" cy="319000"/>
          </a:xfrm>
        </p:grpSpPr>
        <p:sp>
          <p:nvSpPr>
            <p:cNvPr id="6539" name="Google Shape;6539;p8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87"/>
          <p:cNvGrpSpPr/>
          <p:nvPr/>
        </p:nvGrpSpPr>
        <p:grpSpPr>
          <a:xfrm>
            <a:off x="6610731" y="3202536"/>
            <a:ext cx="357198" cy="356326"/>
            <a:chOff x="-53242350" y="3584850"/>
            <a:chExt cx="317425" cy="316650"/>
          </a:xfrm>
        </p:grpSpPr>
        <p:sp>
          <p:nvSpPr>
            <p:cNvPr id="6548" name="Google Shape;6548;p8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7"/>
          <p:cNvGrpSpPr/>
          <p:nvPr/>
        </p:nvGrpSpPr>
        <p:grpSpPr>
          <a:xfrm>
            <a:off x="6631999" y="3665236"/>
            <a:ext cx="314662" cy="358999"/>
            <a:chOff x="-53224225" y="3976300"/>
            <a:chExt cx="279625" cy="319025"/>
          </a:xfrm>
        </p:grpSpPr>
        <p:sp>
          <p:nvSpPr>
            <p:cNvPr id="6554" name="Google Shape;6554;p8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87"/>
          <p:cNvGrpSpPr/>
          <p:nvPr/>
        </p:nvGrpSpPr>
        <p:grpSpPr>
          <a:xfrm>
            <a:off x="7942896" y="3672917"/>
            <a:ext cx="358971" cy="358408"/>
            <a:chOff x="-52043575" y="3983125"/>
            <a:chExt cx="319000" cy="318500"/>
          </a:xfrm>
        </p:grpSpPr>
        <p:sp>
          <p:nvSpPr>
            <p:cNvPr id="6562" name="Google Shape;6562;p8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7"/>
          <p:cNvGrpSpPr/>
          <p:nvPr/>
        </p:nvGrpSpPr>
        <p:grpSpPr>
          <a:xfrm>
            <a:off x="6196836" y="1376934"/>
            <a:ext cx="314662" cy="358971"/>
            <a:chOff x="-56766175" y="3198925"/>
            <a:chExt cx="279625" cy="319000"/>
          </a:xfrm>
        </p:grpSpPr>
        <p:sp>
          <p:nvSpPr>
            <p:cNvPr id="6572" name="Google Shape;6572;p8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7"/>
          <p:cNvGrpSpPr/>
          <p:nvPr/>
        </p:nvGrpSpPr>
        <p:grpSpPr>
          <a:xfrm>
            <a:off x="6195950" y="1832234"/>
            <a:ext cx="316434" cy="358099"/>
            <a:chOff x="-56766175" y="3590375"/>
            <a:chExt cx="281200" cy="318225"/>
          </a:xfrm>
        </p:grpSpPr>
        <p:sp>
          <p:nvSpPr>
            <p:cNvPr id="6580" name="Google Shape;6580;p8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7"/>
          <p:cNvGrpSpPr/>
          <p:nvPr/>
        </p:nvGrpSpPr>
        <p:grpSpPr>
          <a:xfrm>
            <a:off x="6232906" y="2273605"/>
            <a:ext cx="272126" cy="358099"/>
            <a:chOff x="-56747275" y="3982600"/>
            <a:chExt cx="241825" cy="318225"/>
          </a:xfrm>
        </p:grpSpPr>
        <p:sp>
          <p:nvSpPr>
            <p:cNvPr id="6585" name="Google Shape;6585;p8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87"/>
          <p:cNvGrpSpPr/>
          <p:nvPr/>
        </p:nvGrpSpPr>
        <p:grpSpPr>
          <a:xfrm>
            <a:off x="4840657" y="3215842"/>
            <a:ext cx="358999" cy="342991"/>
            <a:chOff x="-54812875" y="3596675"/>
            <a:chExt cx="319025" cy="304800"/>
          </a:xfrm>
        </p:grpSpPr>
        <p:sp>
          <p:nvSpPr>
            <p:cNvPr id="6593" name="Google Shape;6593;p8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0" name="Google Shape;6600;p87"/>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7"/>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2" name="Google Shape;6602;p87"/>
          <p:cNvGrpSpPr/>
          <p:nvPr/>
        </p:nvGrpSpPr>
        <p:grpSpPr>
          <a:xfrm>
            <a:off x="4862826" y="3672326"/>
            <a:ext cx="314662" cy="358099"/>
            <a:chOff x="-54793175" y="3982600"/>
            <a:chExt cx="279625" cy="318225"/>
          </a:xfrm>
        </p:grpSpPr>
        <p:sp>
          <p:nvSpPr>
            <p:cNvPr id="6603" name="Google Shape;6603;p8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87"/>
          <p:cNvGrpSpPr/>
          <p:nvPr/>
        </p:nvGrpSpPr>
        <p:grpSpPr>
          <a:xfrm>
            <a:off x="7074284" y="2731562"/>
            <a:ext cx="314662" cy="358099"/>
            <a:chOff x="-52832000" y="3192625"/>
            <a:chExt cx="279625" cy="318225"/>
          </a:xfrm>
        </p:grpSpPr>
        <p:sp>
          <p:nvSpPr>
            <p:cNvPr id="6611" name="Google Shape;6611;p8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87"/>
          <p:cNvGrpSpPr/>
          <p:nvPr/>
        </p:nvGrpSpPr>
        <p:grpSpPr>
          <a:xfrm>
            <a:off x="5760817" y="2272929"/>
            <a:ext cx="323524" cy="358774"/>
            <a:chOff x="-57162350" y="3982000"/>
            <a:chExt cx="287500" cy="318825"/>
          </a:xfrm>
        </p:grpSpPr>
        <p:sp>
          <p:nvSpPr>
            <p:cNvPr id="6620" name="Google Shape;6620;p8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87"/>
          <p:cNvGrpSpPr/>
          <p:nvPr/>
        </p:nvGrpSpPr>
        <p:grpSpPr>
          <a:xfrm>
            <a:off x="7052130" y="3203436"/>
            <a:ext cx="358971" cy="357198"/>
            <a:chOff x="-52851675" y="3585650"/>
            <a:chExt cx="319000" cy="317425"/>
          </a:xfrm>
        </p:grpSpPr>
        <p:sp>
          <p:nvSpPr>
            <p:cNvPr id="6629" name="Google Shape;6629;p8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7"/>
          <p:cNvGrpSpPr/>
          <p:nvPr/>
        </p:nvGrpSpPr>
        <p:grpSpPr>
          <a:xfrm>
            <a:off x="7074284" y="3665236"/>
            <a:ext cx="314662" cy="358999"/>
            <a:chOff x="-52832000" y="3976300"/>
            <a:chExt cx="279625" cy="319025"/>
          </a:xfrm>
        </p:grpSpPr>
        <p:sp>
          <p:nvSpPr>
            <p:cNvPr id="6636" name="Google Shape;6636;p8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7"/>
          <p:cNvGrpSpPr/>
          <p:nvPr/>
        </p:nvGrpSpPr>
        <p:grpSpPr>
          <a:xfrm>
            <a:off x="6191490" y="4119884"/>
            <a:ext cx="316434" cy="358099"/>
            <a:chOff x="-51633225" y="3198925"/>
            <a:chExt cx="281200" cy="318225"/>
          </a:xfrm>
        </p:grpSpPr>
        <p:sp>
          <p:nvSpPr>
            <p:cNvPr id="6642" name="Google Shape;6642;p8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87"/>
          <p:cNvGrpSpPr/>
          <p:nvPr/>
        </p:nvGrpSpPr>
        <p:grpSpPr>
          <a:xfrm>
            <a:off x="6610314" y="1377806"/>
            <a:ext cx="365188" cy="357226"/>
            <a:chOff x="-56396775" y="3199700"/>
            <a:chExt cx="324525" cy="317450"/>
          </a:xfrm>
        </p:grpSpPr>
        <p:sp>
          <p:nvSpPr>
            <p:cNvPr id="6650" name="Google Shape;6650;p8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7"/>
          <p:cNvGrpSpPr/>
          <p:nvPr/>
        </p:nvGrpSpPr>
        <p:grpSpPr>
          <a:xfrm>
            <a:off x="6613408" y="1843740"/>
            <a:ext cx="358999" cy="335958"/>
            <a:chOff x="-56394425" y="3600600"/>
            <a:chExt cx="319025" cy="298550"/>
          </a:xfrm>
        </p:grpSpPr>
        <p:sp>
          <p:nvSpPr>
            <p:cNvPr id="6657" name="Google Shape;6657;p8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87"/>
          <p:cNvGrpSpPr/>
          <p:nvPr/>
        </p:nvGrpSpPr>
        <p:grpSpPr>
          <a:xfrm>
            <a:off x="6644175" y="2274505"/>
            <a:ext cx="327068" cy="357198"/>
            <a:chOff x="-56379450" y="3983400"/>
            <a:chExt cx="290650" cy="317425"/>
          </a:xfrm>
        </p:grpSpPr>
        <p:sp>
          <p:nvSpPr>
            <p:cNvPr id="6661" name="Google Shape;6661;p8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7"/>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7"/>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87"/>
          <p:cNvGrpSpPr/>
          <p:nvPr/>
        </p:nvGrpSpPr>
        <p:grpSpPr>
          <a:xfrm>
            <a:off x="5307879" y="2738651"/>
            <a:ext cx="316434" cy="358971"/>
            <a:chOff x="-54401725" y="3198925"/>
            <a:chExt cx="281200" cy="319000"/>
          </a:xfrm>
        </p:grpSpPr>
        <p:sp>
          <p:nvSpPr>
            <p:cNvPr id="6670" name="Google Shape;6670;p8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87"/>
          <p:cNvGrpSpPr/>
          <p:nvPr/>
        </p:nvGrpSpPr>
        <p:grpSpPr>
          <a:xfrm>
            <a:off x="5308766" y="3208753"/>
            <a:ext cx="314662" cy="358099"/>
            <a:chOff x="-54401725" y="3590375"/>
            <a:chExt cx="279625" cy="318225"/>
          </a:xfrm>
        </p:grpSpPr>
        <p:sp>
          <p:nvSpPr>
            <p:cNvPr id="6682" name="Google Shape;6682;p8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87"/>
          <p:cNvGrpSpPr/>
          <p:nvPr/>
        </p:nvGrpSpPr>
        <p:grpSpPr>
          <a:xfrm>
            <a:off x="5306557" y="3672326"/>
            <a:ext cx="319079" cy="358099"/>
            <a:chOff x="-54403300" y="3982600"/>
            <a:chExt cx="283550" cy="318225"/>
          </a:xfrm>
        </p:grpSpPr>
        <p:sp>
          <p:nvSpPr>
            <p:cNvPr id="6689" name="Google Shape;6689;p8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87"/>
          <p:cNvGrpSpPr/>
          <p:nvPr/>
        </p:nvGrpSpPr>
        <p:grpSpPr>
          <a:xfrm>
            <a:off x="7493951" y="2733559"/>
            <a:ext cx="356298" cy="356973"/>
            <a:chOff x="-52458650" y="3194400"/>
            <a:chExt cx="316625" cy="317225"/>
          </a:xfrm>
        </p:grpSpPr>
        <p:sp>
          <p:nvSpPr>
            <p:cNvPr id="6695" name="Google Shape;6695;p8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7"/>
          <p:cNvGrpSpPr/>
          <p:nvPr/>
        </p:nvGrpSpPr>
        <p:grpSpPr>
          <a:xfrm>
            <a:off x="4862826" y="2738651"/>
            <a:ext cx="314662" cy="358971"/>
            <a:chOff x="-54793175" y="3198925"/>
            <a:chExt cx="279625" cy="319000"/>
          </a:xfrm>
        </p:grpSpPr>
        <p:sp>
          <p:nvSpPr>
            <p:cNvPr id="6704" name="Google Shape;6704;p8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87"/>
          <p:cNvGrpSpPr/>
          <p:nvPr/>
        </p:nvGrpSpPr>
        <p:grpSpPr>
          <a:xfrm>
            <a:off x="7503249" y="3202536"/>
            <a:ext cx="337703" cy="357845"/>
            <a:chOff x="-52450000" y="3584850"/>
            <a:chExt cx="300100" cy="318000"/>
          </a:xfrm>
        </p:grpSpPr>
        <p:sp>
          <p:nvSpPr>
            <p:cNvPr id="6712" name="Google Shape;6712;p8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7"/>
          <p:cNvGrpSpPr/>
          <p:nvPr/>
        </p:nvGrpSpPr>
        <p:grpSpPr>
          <a:xfrm>
            <a:off x="7514769" y="3667009"/>
            <a:ext cx="314662" cy="357226"/>
            <a:chOff x="-52440550" y="3977875"/>
            <a:chExt cx="279625" cy="317450"/>
          </a:xfrm>
        </p:grpSpPr>
        <p:sp>
          <p:nvSpPr>
            <p:cNvPr id="6720" name="Google Shape;6720;p8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87"/>
          <p:cNvGrpSpPr/>
          <p:nvPr/>
        </p:nvGrpSpPr>
        <p:grpSpPr>
          <a:xfrm>
            <a:off x="6626703" y="4123215"/>
            <a:ext cx="314662" cy="358999"/>
            <a:chOff x="-51623775" y="3584850"/>
            <a:chExt cx="279625" cy="319025"/>
          </a:xfrm>
        </p:grpSpPr>
        <p:sp>
          <p:nvSpPr>
            <p:cNvPr id="6729" name="Google Shape;6729;p8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8" name="Google Shape;6738;p87"/>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39" name="Google Shape;6739;p87"/>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43" name="Shape 6743"/>
        <p:cNvGrpSpPr/>
        <p:nvPr/>
      </p:nvGrpSpPr>
      <p:grpSpPr>
        <a:xfrm>
          <a:off x="0" y="0"/>
          <a:ext cx="0" cy="0"/>
          <a:chOff x="0" y="0"/>
          <a:chExt cx="0" cy="0"/>
        </a:xfrm>
      </p:grpSpPr>
      <p:grpSp>
        <p:nvGrpSpPr>
          <p:cNvPr id="6744" name="Google Shape;6744;p88"/>
          <p:cNvGrpSpPr/>
          <p:nvPr/>
        </p:nvGrpSpPr>
        <p:grpSpPr>
          <a:xfrm>
            <a:off x="866775" y="1386849"/>
            <a:ext cx="276003" cy="357300"/>
            <a:chOff x="-50469125" y="3183175"/>
            <a:chExt cx="233150" cy="301825"/>
          </a:xfrm>
        </p:grpSpPr>
        <p:sp>
          <p:nvSpPr>
            <p:cNvPr id="6745" name="Google Shape;6745;p8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88"/>
          <p:cNvGrpSpPr/>
          <p:nvPr/>
        </p:nvGrpSpPr>
        <p:grpSpPr>
          <a:xfrm>
            <a:off x="826674" y="1822251"/>
            <a:ext cx="356205" cy="355288"/>
            <a:chOff x="-50504575" y="3550975"/>
            <a:chExt cx="300900" cy="300125"/>
          </a:xfrm>
        </p:grpSpPr>
        <p:sp>
          <p:nvSpPr>
            <p:cNvPr id="6749" name="Google Shape;6749;p8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88"/>
          <p:cNvGrpSpPr/>
          <p:nvPr/>
        </p:nvGrpSpPr>
        <p:grpSpPr>
          <a:xfrm>
            <a:off x="826674" y="2260493"/>
            <a:ext cx="356205" cy="354341"/>
            <a:chOff x="-50503000" y="3921175"/>
            <a:chExt cx="300900" cy="299325"/>
          </a:xfrm>
        </p:grpSpPr>
        <p:sp>
          <p:nvSpPr>
            <p:cNvPr id="6754" name="Google Shape;6754;p8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88"/>
          <p:cNvGrpSpPr/>
          <p:nvPr/>
        </p:nvGrpSpPr>
        <p:grpSpPr>
          <a:xfrm>
            <a:off x="3030727" y="1406411"/>
            <a:ext cx="355258" cy="356205"/>
            <a:chOff x="-48630025" y="3199700"/>
            <a:chExt cx="300100" cy="300900"/>
          </a:xfrm>
        </p:grpSpPr>
        <p:sp>
          <p:nvSpPr>
            <p:cNvPr id="6760" name="Google Shape;6760;p8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88"/>
          <p:cNvGrpSpPr/>
          <p:nvPr/>
        </p:nvGrpSpPr>
        <p:grpSpPr>
          <a:xfrm>
            <a:off x="3030727" y="1843707"/>
            <a:ext cx="355258" cy="355258"/>
            <a:chOff x="-48630025" y="3569100"/>
            <a:chExt cx="300100" cy="300100"/>
          </a:xfrm>
        </p:grpSpPr>
        <p:sp>
          <p:nvSpPr>
            <p:cNvPr id="6764" name="Google Shape;6764;p8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88"/>
          <p:cNvGrpSpPr/>
          <p:nvPr/>
        </p:nvGrpSpPr>
        <p:grpSpPr>
          <a:xfrm>
            <a:off x="3031201" y="2281003"/>
            <a:ext cx="354311" cy="353394"/>
            <a:chOff x="-48629225" y="3938500"/>
            <a:chExt cx="299300" cy="298525"/>
          </a:xfrm>
        </p:grpSpPr>
        <p:sp>
          <p:nvSpPr>
            <p:cNvPr id="6775" name="Google Shape;6775;p8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88"/>
          <p:cNvGrpSpPr/>
          <p:nvPr/>
        </p:nvGrpSpPr>
        <p:grpSpPr>
          <a:xfrm>
            <a:off x="1766604" y="2752344"/>
            <a:ext cx="311458" cy="354341"/>
            <a:chOff x="-46762575" y="3200500"/>
            <a:chExt cx="263100" cy="299325"/>
          </a:xfrm>
        </p:grpSpPr>
        <p:sp>
          <p:nvSpPr>
            <p:cNvPr id="6780" name="Google Shape;6780;p8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88"/>
          <p:cNvGrpSpPr/>
          <p:nvPr/>
        </p:nvGrpSpPr>
        <p:grpSpPr>
          <a:xfrm>
            <a:off x="1744689" y="3211066"/>
            <a:ext cx="355288" cy="312375"/>
            <a:chOff x="-46779900" y="3588000"/>
            <a:chExt cx="300125" cy="263875"/>
          </a:xfrm>
        </p:grpSpPr>
        <p:sp>
          <p:nvSpPr>
            <p:cNvPr id="6786" name="Google Shape;6786;p8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8"/>
          <p:cNvGrpSpPr/>
          <p:nvPr/>
        </p:nvGrpSpPr>
        <p:grpSpPr>
          <a:xfrm>
            <a:off x="1745162" y="3625988"/>
            <a:ext cx="354341" cy="353394"/>
            <a:chOff x="-46779100" y="3938500"/>
            <a:chExt cx="299325" cy="298525"/>
          </a:xfrm>
        </p:grpSpPr>
        <p:sp>
          <p:nvSpPr>
            <p:cNvPr id="6791" name="Google Shape;6791;p8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88"/>
          <p:cNvGrpSpPr/>
          <p:nvPr/>
        </p:nvGrpSpPr>
        <p:grpSpPr>
          <a:xfrm>
            <a:off x="3952900" y="2758855"/>
            <a:ext cx="355258" cy="355288"/>
            <a:chOff x="-44924250" y="3206000"/>
            <a:chExt cx="300100" cy="300125"/>
          </a:xfrm>
        </p:grpSpPr>
        <p:sp>
          <p:nvSpPr>
            <p:cNvPr id="6794" name="Google Shape;6794;p8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8"/>
          <p:cNvGrpSpPr/>
          <p:nvPr/>
        </p:nvGrpSpPr>
        <p:grpSpPr>
          <a:xfrm>
            <a:off x="1267386" y="1386849"/>
            <a:ext cx="355258" cy="355258"/>
            <a:chOff x="-50134375" y="3183175"/>
            <a:chExt cx="300100" cy="300100"/>
          </a:xfrm>
        </p:grpSpPr>
        <p:sp>
          <p:nvSpPr>
            <p:cNvPr id="6800" name="Google Shape;6800;p8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8"/>
          <p:cNvGrpSpPr/>
          <p:nvPr/>
        </p:nvGrpSpPr>
        <p:grpSpPr>
          <a:xfrm>
            <a:off x="1267386" y="1822251"/>
            <a:ext cx="355258" cy="355288"/>
            <a:chOff x="-50134375" y="3550975"/>
            <a:chExt cx="300100" cy="300125"/>
          </a:xfrm>
        </p:grpSpPr>
        <p:sp>
          <p:nvSpPr>
            <p:cNvPr id="6811" name="Google Shape;6811;p8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88"/>
          <p:cNvGrpSpPr/>
          <p:nvPr/>
        </p:nvGrpSpPr>
        <p:grpSpPr>
          <a:xfrm>
            <a:off x="1267386" y="2259783"/>
            <a:ext cx="355258" cy="355051"/>
            <a:chOff x="-50134375" y="3920575"/>
            <a:chExt cx="300100" cy="299925"/>
          </a:xfrm>
        </p:grpSpPr>
        <p:sp>
          <p:nvSpPr>
            <p:cNvPr id="6814" name="Google Shape;6814;p8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88"/>
          <p:cNvGrpSpPr/>
          <p:nvPr/>
        </p:nvGrpSpPr>
        <p:grpSpPr>
          <a:xfrm>
            <a:off x="3478110" y="1407358"/>
            <a:ext cx="357123" cy="355258"/>
            <a:chOff x="-48262200" y="3200500"/>
            <a:chExt cx="301675" cy="300100"/>
          </a:xfrm>
        </p:grpSpPr>
        <p:sp>
          <p:nvSpPr>
            <p:cNvPr id="6818" name="Google Shape;6818;p8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88"/>
          <p:cNvGrpSpPr/>
          <p:nvPr/>
        </p:nvGrpSpPr>
        <p:grpSpPr>
          <a:xfrm>
            <a:off x="3507483" y="1844447"/>
            <a:ext cx="298377" cy="354519"/>
            <a:chOff x="-48233050" y="3569725"/>
            <a:chExt cx="252050" cy="299475"/>
          </a:xfrm>
        </p:grpSpPr>
        <p:sp>
          <p:nvSpPr>
            <p:cNvPr id="6828" name="Google Shape;6828;p8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88"/>
          <p:cNvGrpSpPr/>
          <p:nvPr/>
        </p:nvGrpSpPr>
        <p:grpSpPr>
          <a:xfrm>
            <a:off x="3531248" y="2278191"/>
            <a:ext cx="250847" cy="358070"/>
            <a:chOff x="-48216525" y="3936125"/>
            <a:chExt cx="211900" cy="302475"/>
          </a:xfrm>
        </p:grpSpPr>
        <p:sp>
          <p:nvSpPr>
            <p:cNvPr id="6832" name="Google Shape;6832;p8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8"/>
          <p:cNvGrpSpPr/>
          <p:nvPr/>
        </p:nvGrpSpPr>
        <p:grpSpPr>
          <a:xfrm>
            <a:off x="2186966" y="2753261"/>
            <a:ext cx="355258" cy="355288"/>
            <a:chOff x="-46410500" y="3201275"/>
            <a:chExt cx="300100" cy="300125"/>
          </a:xfrm>
        </p:grpSpPr>
        <p:sp>
          <p:nvSpPr>
            <p:cNvPr id="6837" name="Google Shape;6837;p8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8"/>
          <p:cNvGrpSpPr/>
          <p:nvPr/>
        </p:nvGrpSpPr>
        <p:grpSpPr>
          <a:xfrm>
            <a:off x="2186966" y="3188692"/>
            <a:ext cx="355258" cy="356205"/>
            <a:chOff x="-46409700" y="3569100"/>
            <a:chExt cx="300100" cy="300900"/>
          </a:xfrm>
        </p:grpSpPr>
        <p:sp>
          <p:nvSpPr>
            <p:cNvPr id="6843" name="Google Shape;6843;p8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8"/>
          <p:cNvGrpSpPr/>
          <p:nvPr/>
        </p:nvGrpSpPr>
        <p:grpSpPr>
          <a:xfrm>
            <a:off x="2174847" y="3624124"/>
            <a:ext cx="379497" cy="358070"/>
            <a:chOff x="-46422300" y="3936925"/>
            <a:chExt cx="320575" cy="302475"/>
          </a:xfrm>
        </p:grpSpPr>
        <p:sp>
          <p:nvSpPr>
            <p:cNvPr id="6849" name="Google Shape;6849;p8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8"/>
          <p:cNvGrpSpPr/>
          <p:nvPr/>
        </p:nvGrpSpPr>
        <p:grpSpPr>
          <a:xfrm>
            <a:off x="3952426" y="3178452"/>
            <a:ext cx="356205" cy="355258"/>
            <a:chOff x="-44914800" y="3560450"/>
            <a:chExt cx="300900" cy="300100"/>
          </a:xfrm>
        </p:grpSpPr>
        <p:sp>
          <p:nvSpPr>
            <p:cNvPr id="6852" name="Google Shape;6852;p8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8"/>
          <p:cNvGrpSpPr/>
          <p:nvPr/>
        </p:nvGrpSpPr>
        <p:grpSpPr>
          <a:xfrm>
            <a:off x="1707478" y="1387086"/>
            <a:ext cx="354311" cy="354104"/>
            <a:chOff x="-49764975" y="3183375"/>
            <a:chExt cx="299300" cy="299125"/>
          </a:xfrm>
        </p:grpSpPr>
        <p:sp>
          <p:nvSpPr>
            <p:cNvPr id="6858" name="Google Shape;6858;p8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8"/>
          <p:cNvGrpSpPr/>
          <p:nvPr/>
        </p:nvGrpSpPr>
        <p:grpSpPr>
          <a:xfrm>
            <a:off x="1707478" y="1822547"/>
            <a:ext cx="354311" cy="355909"/>
            <a:chOff x="-49764975" y="3551225"/>
            <a:chExt cx="299300" cy="300650"/>
          </a:xfrm>
        </p:grpSpPr>
        <p:sp>
          <p:nvSpPr>
            <p:cNvPr id="6868" name="Google Shape;6868;p8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8"/>
          <p:cNvGrpSpPr/>
          <p:nvPr/>
        </p:nvGrpSpPr>
        <p:grpSpPr>
          <a:xfrm>
            <a:off x="1705140" y="2259310"/>
            <a:ext cx="358987" cy="355525"/>
            <a:chOff x="-49766550" y="3920175"/>
            <a:chExt cx="303250" cy="300325"/>
          </a:xfrm>
        </p:grpSpPr>
        <p:sp>
          <p:nvSpPr>
            <p:cNvPr id="6880" name="Google Shape;6880;p8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8"/>
          <p:cNvGrpSpPr/>
          <p:nvPr/>
        </p:nvGrpSpPr>
        <p:grpSpPr>
          <a:xfrm>
            <a:off x="3920671" y="1407358"/>
            <a:ext cx="357123" cy="354341"/>
            <a:chOff x="-47892800" y="3200500"/>
            <a:chExt cx="301675" cy="299325"/>
          </a:xfrm>
        </p:grpSpPr>
        <p:sp>
          <p:nvSpPr>
            <p:cNvPr id="6885" name="Google Shape;6885;p8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88"/>
          <p:cNvGrpSpPr/>
          <p:nvPr/>
        </p:nvGrpSpPr>
        <p:grpSpPr>
          <a:xfrm>
            <a:off x="3984537" y="1843707"/>
            <a:ext cx="229391" cy="355258"/>
            <a:chOff x="-47839250" y="3569100"/>
            <a:chExt cx="193775" cy="300100"/>
          </a:xfrm>
        </p:grpSpPr>
        <p:sp>
          <p:nvSpPr>
            <p:cNvPr id="6892" name="Google Shape;6892;p8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88"/>
          <p:cNvGrpSpPr/>
          <p:nvPr/>
        </p:nvGrpSpPr>
        <p:grpSpPr>
          <a:xfrm>
            <a:off x="3921603" y="2280056"/>
            <a:ext cx="355258" cy="356205"/>
            <a:chOff x="-47892800" y="3937700"/>
            <a:chExt cx="300100" cy="300900"/>
          </a:xfrm>
        </p:grpSpPr>
        <p:sp>
          <p:nvSpPr>
            <p:cNvPr id="6899" name="Google Shape;6899;p8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88"/>
          <p:cNvGrpSpPr/>
          <p:nvPr/>
        </p:nvGrpSpPr>
        <p:grpSpPr>
          <a:xfrm>
            <a:off x="2626898" y="2773770"/>
            <a:ext cx="355258" cy="311458"/>
            <a:chOff x="-46042675" y="3218600"/>
            <a:chExt cx="300100" cy="263100"/>
          </a:xfrm>
        </p:grpSpPr>
        <p:sp>
          <p:nvSpPr>
            <p:cNvPr id="6908" name="Google Shape;6908;p8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88"/>
          <p:cNvGrpSpPr/>
          <p:nvPr/>
        </p:nvGrpSpPr>
        <p:grpSpPr>
          <a:xfrm>
            <a:off x="2626898" y="3188219"/>
            <a:ext cx="355258" cy="323118"/>
            <a:chOff x="-46042675" y="3568700"/>
            <a:chExt cx="300100" cy="272950"/>
          </a:xfrm>
        </p:grpSpPr>
        <p:sp>
          <p:nvSpPr>
            <p:cNvPr id="6915" name="Google Shape;6915;p8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8"/>
          <p:cNvGrpSpPr/>
          <p:nvPr/>
        </p:nvGrpSpPr>
        <p:grpSpPr>
          <a:xfrm>
            <a:off x="2668849" y="3625189"/>
            <a:ext cx="271357" cy="356057"/>
            <a:chOff x="-46007225" y="3937825"/>
            <a:chExt cx="229225" cy="300775"/>
          </a:xfrm>
        </p:grpSpPr>
        <p:sp>
          <p:nvSpPr>
            <p:cNvPr id="6920" name="Google Shape;6920;p8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88"/>
          <p:cNvGrpSpPr/>
          <p:nvPr/>
        </p:nvGrpSpPr>
        <p:grpSpPr>
          <a:xfrm>
            <a:off x="3974341" y="3615275"/>
            <a:ext cx="312375" cy="357596"/>
            <a:chOff x="-44895900" y="3929450"/>
            <a:chExt cx="263875" cy="302075"/>
          </a:xfrm>
        </p:grpSpPr>
        <p:sp>
          <p:nvSpPr>
            <p:cNvPr id="6931" name="Google Shape;6931;p8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8"/>
          <p:cNvGrpSpPr/>
          <p:nvPr/>
        </p:nvGrpSpPr>
        <p:grpSpPr>
          <a:xfrm>
            <a:off x="2148160" y="1398036"/>
            <a:ext cx="356205" cy="332885"/>
            <a:chOff x="-49397175" y="3192625"/>
            <a:chExt cx="300900" cy="281200"/>
          </a:xfrm>
        </p:grpSpPr>
        <p:sp>
          <p:nvSpPr>
            <p:cNvPr id="6938" name="Google Shape;6938;p8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88"/>
          <p:cNvGrpSpPr/>
          <p:nvPr/>
        </p:nvGrpSpPr>
        <p:grpSpPr>
          <a:xfrm>
            <a:off x="2174263" y="1822251"/>
            <a:ext cx="304000" cy="356205"/>
            <a:chOff x="-49375900" y="3550975"/>
            <a:chExt cx="256800" cy="300900"/>
          </a:xfrm>
        </p:grpSpPr>
        <p:sp>
          <p:nvSpPr>
            <p:cNvPr id="6946" name="Google Shape;6946;p8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88"/>
          <p:cNvGrpSpPr/>
          <p:nvPr/>
        </p:nvGrpSpPr>
        <p:grpSpPr>
          <a:xfrm>
            <a:off x="2169616" y="2259546"/>
            <a:ext cx="313293" cy="356205"/>
            <a:chOff x="-49378250" y="3920375"/>
            <a:chExt cx="264650" cy="300900"/>
          </a:xfrm>
        </p:grpSpPr>
        <p:sp>
          <p:nvSpPr>
            <p:cNvPr id="6958" name="Google Shape;6958;p8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88"/>
          <p:cNvGrpSpPr/>
          <p:nvPr/>
        </p:nvGrpSpPr>
        <p:grpSpPr>
          <a:xfrm>
            <a:off x="888604" y="2752344"/>
            <a:ext cx="312375" cy="357123"/>
            <a:chOff x="-47505300" y="3200500"/>
            <a:chExt cx="263875" cy="301675"/>
          </a:xfrm>
        </p:grpSpPr>
        <p:sp>
          <p:nvSpPr>
            <p:cNvPr id="6966" name="Google Shape;6966;p8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8"/>
          <p:cNvGrpSpPr/>
          <p:nvPr/>
        </p:nvGrpSpPr>
        <p:grpSpPr>
          <a:xfrm>
            <a:off x="866704" y="3188692"/>
            <a:ext cx="356176" cy="355051"/>
            <a:chOff x="-47524975" y="3569100"/>
            <a:chExt cx="300875" cy="299925"/>
          </a:xfrm>
        </p:grpSpPr>
        <p:sp>
          <p:nvSpPr>
            <p:cNvPr id="6980" name="Google Shape;6980;p8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88"/>
          <p:cNvGrpSpPr/>
          <p:nvPr/>
        </p:nvGrpSpPr>
        <p:grpSpPr>
          <a:xfrm>
            <a:off x="867162" y="3667954"/>
            <a:ext cx="355258" cy="270410"/>
            <a:chOff x="-47523400" y="3973950"/>
            <a:chExt cx="300100" cy="228425"/>
          </a:xfrm>
        </p:grpSpPr>
        <p:sp>
          <p:nvSpPr>
            <p:cNvPr id="6986" name="Google Shape;6986;p8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8"/>
          <p:cNvGrpSpPr/>
          <p:nvPr/>
        </p:nvGrpSpPr>
        <p:grpSpPr>
          <a:xfrm>
            <a:off x="3072283" y="2750953"/>
            <a:ext cx="354341" cy="357596"/>
            <a:chOff x="-45673275" y="3199325"/>
            <a:chExt cx="299325" cy="302075"/>
          </a:xfrm>
        </p:grpSpPr>
        <p:sp>
          <p:nvSpPr>
            <p:cNvPr id="6992" name="Google Shape;6992;p8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8"/>
          <p:cNvGrpSpPr/>
          <p:nvPr/>
        </p:nvGrpSpPr>
        <p:grpSpPr>
          <a:xfrm>
            <a:off x="3071351" y="3209202"/>
            <a:ext cx="356205" cy="314240"/>
            <a:chOff x="-45674075" y="3586425"/>
            <a:chExt cx="300900" cy="265450"/>
          </a:xfrm>
        </p:grpSpPr>
        <p:sp>
          <p:nvSpPr>
            <p:cNvPr id="6996" name="Google Shape;6996;p8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8"/>
          <p:cNvGrpSpPr/>
          <p:nvPr/>
        </p:nvGrpSpPr>
        <p:grpSpPr>
          <a:xfrm>
            <a:off x="3072283" y="3625041"/>
            <a:ext cx="354341" cy="356205"/>
            <a:chOff x="-45673275" y="3937700"/>
            <a:chExt cx="299325" cy="300900"/>
          </a:xfrm>
        </p:grpSpPr>
        <p:sp>
          <p:nvSpPr>
            <p:cNvPr id="6999" name="Google Shape;6999;p8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88"/>
          <p:cNvGrpSpPr/>
          <p:nvPr/>
        </p:nvGrpSpPr>
        <p:grpSpPr>
          <a:xfrm>
            <a:off x="2186449" y="4117825"/>
            <a:ext cx="356205" cy="356205"/>
            <a:chOff x="-44512325" y="3176075"/>
            <a:chExt cx="300900" cy="300900"/>
          </a:xfrm>
        </p:grpSpPr>
        <p:sp>
          <p:nvSpPr>
            <p:cNvPr id="7006" name="Google Shape;7006;p8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88"/>
          <p:cNvGrpSpPr/>
          <p:nvPr/>
        </p:nvGrpSpPr>
        <p:grpSpPr>
          <a:xfrm>
            <a:off x="2589789" y="1386849"/>
            <a:ext cx="354341" cy="354341"/>
            <a:chOff x="-49027775" y="3183175"/>
            <a:chExt cx="299325" cy="299325"/>
          </a:xfrm>
        </p:grpSpPr>
        <p:sp>
          <p:nvSpPr>
            <p:cNvPr id="7010" name="Google Shape;7010;p8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88"/>
          <p:cNvGrpSpPr/>
          <p:nvPr/>
        </p:nvGrpSpPr>
        <p:grpSpPr>
          <a:xfrm>
            <a:off x="2589330" y="1822251"/>
            <a:ext cx="355258" cy="357152"/>
            <a:chOff x="-49027775" y="3550975"/>
            <a:chExt cx="300100" cy="301700"/>
          </a:xfrm>
        </p:grpSpPr>
        <p:sp>
          <p:nvSpPr>
            <p:cNvPr id="7015" name="Google Shape;7015;p8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88"/>
          <p:cNvGrpSpPr/>
          <p:nvPr/>
        </p:nvGrpSpPr>
        <p:grpSpPr>
          <a:xfrm>
            <a:off x="2587406" y="2259310"/>
            <a:ext cx="359106" cy="355525"/>
            <a:chOff x="-49031025" y="3920175"/>
            <a:chExt cx="303350" cy="300325"/>
          </a:xfrm>
        </p:grpSpPr>
        <p:sp>
          <p:nvSpPr>
            <p:cNvPr id="7026" name="Google Shape;7026;p8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88"/>
          <p:cNvGrpSpPr/>
          <p:nvPr/>
        </p:nvGrpSpPr>
        <p:grpSpPr>
          <a:xfrm>
            <a:off x="1303511" y="2752344"/>
            <a:ext cx="356176" cy="354341"/>
            <a:chOff x="-47155575" y="3200500"/>
            <a:chExt cx="300875" cy="299325"/>
          </a:xfrm>
        </p:grpSpPr>
        <p:sp>
          <p:nvSpPr>
            <p:cNvPr id="7033" name="Google Shape;7033;p8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8"/>
          <p:cNvGrpSpPr/>
          <p:nvPr/>
        </p:nvGrpSpPr>
        <p:grpSpPr>
          <a:xfrm>
            <a:off x="1303970" y="3188692"/>
            <a:ext cx="355258" cy="355258"/>
            <a:chOff x="-47154800" y="3569100"/>
            <a:chExt cx="300100" cy="300100"/>
          </a:xfrm>
        </p:grpSpPr>
        <p:sp>
          <p:nvSpPr>
            <p:cNvPr id="7040" name="Google Shape;7040;p8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8"/>
          <p:cNvGrpSpPr/>
          <p:nvPr/>
        </p:nvGrpSpPr>
        <p:grpSpPr>
          <a:xfrm>
            <a:off x="1304443" y="3626905"/>
            <a:ext cx="354311" cy="353423"/>
            <a:chOff x="-47154000" y="3939275"/>
            <a:chExt cx="299300" cy="298550"/>
          </a:xfrm>
        </p:grpSpPr>
        <p:sp>
          <p:nvSpPr>
            <p:cNvPr id="7047" name="Google Shape;7047;p8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88"/>
          <p:cNvGrpSpPr/>
          <p:nvPr/>
        </p:nvGrpSpPr>
        <p:grpSpPr>
          <a:xfrm>
            <a:off x="3529733" y="2752344"/>
            <a:ext cx="312375" cy="354341"/>
            <a:chOff x="-45286550" y="3200500"/>
            <a:chExt cx="263875" cy="299325"/>
          </a:xfrm>
        </p:grpSpPr>
        <p:sp>
          <p:nvSpPr>
            <p:cNvPr id="7052" name="Google Shape;7052;p8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88"/>
          <p:cNvGrpSpPr/>
          <p:nvPr/>
        </p:nvGrpSpPr>
        <p:grpSpPr>
          <a:xfrm>
            <a:off x="3529733" y="3189639"/>
            <a:ext cx="312375" cy="354311"/>
            <a:chOff x="-45286550" y="3569900"/>
            <a:chExt cx="263875" cy="299300"/>
          </a:xfrm>
        </p:grpSpPr>
        <p:sp>
          <p:nvSpPr>
            <p:cNvPr id="7056" name="Google Shape;7056;p8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8"/>
          <p:cNvGrpSpPr/>
          <p:nvPr/>
        </p:nvGrpSpPr>
        <p:grpSpPr>
          <a:xfrm>
            <a:off x="3540920" y="3625988"/>
            <a:ext cx="290001" cy="355258"/>
            <a:chOff x="-45277900" y="3938500"/>
            <a:chExt cx="244975" cy="300100"/>
          </a:xfrm>
        </p:grpSpPr>
        <p:sp>
          <p:nvSpPr>
            <p:cNvPr id="7063" name="Google Shape;7063;p8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88"/>
          <p:cNvGrpSpPr/>
          <p:nvPr/>
        </p:nvGrpSpPr>
        <p:grpSpPr>
          <a:xfrm>
            <a:off x="2626869" y="4095090"/>
            <a:ext cx="355258" cy="355258"/>
            <a:chOff x="-44502875" y="3576975"/>
            <a:chExt cx="300100" cy="300100"/>
          </a:xfrm>
        </p:grpSpPr>
        <p:sp>
          <p:nvSpPr>
            <p:cNvPr id="7068" name="Google Shape;7068;p8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88"/>
          <p:cNvGrpSpPr/>
          <p:nvPr/>
        </p:nvGrpSpPr>
        <p:grpSpPr>
          <a:xfrm>
            <a:off x="4835456" y="1828361"/>
            <a:ext cx="356196" cy="354670"/>
            <a:chOff x="-13946200" y="3647075"/>
            <a:chExt cx="353650" cy="352100"/>
          </a:xfrm>
        </p:grpSpPr>
        <p:sp>
          <p:nvSpPr>
            <p:cNvPr id="7072" name="Google Shape;7072;p8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88"/>
          <p:cNvGrpSpPr/>
          <p:nvPr/>
        </p:nvGrpSpPr>
        <p:grpSpPr>
          <a:xfrm>
            <a:off x="6618849" y="1387844"/>
            <a:ext cx="357002" cy="354267"/>
            <a:chOff x="-12163025" y="3214275"/>
            <a:chExt cx="354450" cy="351700"/>
          </a:xfrm>
        </p:grpSpPr>
        <p:sp>
          <p:nvSpPr>
            <p:cNvPr id="7079" name="Google Shape;7079;p8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88"/>
          <p:cNvGrpSpPr/>
          <p:nvPr/>
        </p:nvGrpSpPr>
        <p:grpSpPr>
          <a:xfrm>
            <a:off x="6619629" y="1827581"/>
            <a:ext cx="355441" cy="356232"/>
            <a:chOff x="-12160675" y="3647875"/>
            <a:chExt cx="352900" cy="353650"/>
          </a:xfrm>
        </p:grpSpPr>
        <p:sp>
          <p:nvSpPr>
            <p:cNvPr id="7083" name="Google Shape;7083;p8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8"/>
          <p:cNvGrpSpPr/>
          <p:nvPr/>
        </p:nvGrpSpPr>
        <p:grpSpPr>
          <a:xfrm>
            <a:off x="6630345" y="2272036"/>
            <a:ext cx="354635" cy="356232"/>
            <a:chOff x="-12160675" y="4081850"/>
            <a:chExt cx="352100" cy="353650"/>
          </a:xfrm>
        </p:grpSpPr>
        <p:sp>
          <p:nvSpPr>
            <p:cNvPr id="7091" name="Google Shape;7091;p8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88"/>
          <p:cNvGrpSpPr/>
          <p:nvPr/>
        </p:nvGrpSpPr>
        <p:grpSpPr>
          <a:xfrm>
            <a:off x="4835311" y="2746480"/>
            <a:ext cx="355416" cy="355652"/>
            <a:chOff x="-10391650" y="3180600"/>
            <a:chExt cx="352875" cy="353075"/>
          </a:xfrm>
        </p:grpSpPr>
        <p:sp>
          <p:nvSpPr>
            <p:cNvPr id="7098" name="Google Shape;7098;p8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88"/>
          <p:cNvGrpSpPr/>
          <p:nvPr/>
        </p:nvGrpSpPr>
        <p:grpSpPr>
          <a:xfrm>
            <a:off x="4835310" y="3223278"/>
            <a:ext cx="354635" cy="353890"/>
            <a:chOff x="-10390875" y="3616350"/>
            <a:chExt cx="352100" cy="351325"/>
          </a:xfrm>
        </p:grpSpPr>
        <p:sp>
          <p:nvSpPr>
            <p:cNvPr id="7105" name="Google Shape;7105;p8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88"/>
          <p:cNvGrpSpPr/>
          <p:nvPr/>
        </p:nvGrpSpPr>
        <p:grpSpPr>
          <a:xfrm>
            <a:off x="7502285" y="2747943"/>
            <a:ext cx="312585" cy="354670"/>
            <a:chOff x="-10370400" y="4049550"/>
            <a:chExt cx="310350" cy="352100"/>
          </a:xfrm>
        </p:grpSpPr>
        <p:sp>
          <p:nvSpPr>
            <p:cNvPr id="7109" name="Google Shape;7109;p8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88"/>
          <p:cNvGrpSpPr/>
          <p:nvPr/>
        </p:nvGrpSpPr>
        <p:grpSpPr>
          <a:xfrm>
            <a:off x="6606541" y="2746884"/>
            <a:ext cx="379236" cy="354847"/>
            <a:chOff x="-8674650" y="3210975"/>
            <a:chExt cx="376525" cy="352275"/>
          </a:xfrm>
        </p:grpSpPr>
        <p:sp>
          <p:nvSpPr>
            <p:cNvPr id="7115" name="Google Shape;7115;p8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8"/>
          <p:cNvGrpSpPr/>
          <p:nvPr/>
        </p:nvGrpSpPr>
        <p:grpSpPr>
          <a:xfrm>
            <a:off x="5278038" y="1828361"/>
            <a:ext cx="356221" cy="354670"/>
            <a:chOff x="-13512225" y="3647075"/>
            <a:chExt cx="353675" cy="352100"/>
          </a:xfrm>
        </p:grpSpPr>
        <p:sp>
          <p:nvSpPr>
            <p:cNvPr id="7122" name="Google Shape;7122;p8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8"/>
          <p:cNvGrpSpPr/>
          <p:nvPr/>
        </p:nvGrpSpPr>
        <p:grpSpPr>
          <a:xfrm>
            <a:off x="5288351" y="2272427"/>
            <a:ext cx="356221" cy="355451"/>
            <a:chOff x="-13512225" y="4080275"/>
            <a:chExt cx="353675" cy="352875"/>
          </a:xfrm>
        </p:grpSpPr>
        <p:sp>
          <p:nvSpPr>
            <p:cNvPr id="7133" name="Google Shape;7133;p8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88"/>
          <p:cNvGrpSpPr/>
          <p:nvPr/>
        </p:nvGrpSpPr>
        <p:grpSpPr>
          <a:xfrm>
            <a:off x="7061431" y="1419788"/>
            <a:ext cx="356196" cy="290379"/>
            <a:chOff x="-11728250" y="3245400"/>
            <a:chExt cx="353650" cy="288275"/>
          </a:xfrm>
        </p:grpSpPr>
        <p:sp>
          <p:nvSpPr>
            <p:cNvPr id="7145" name="Google Shape;7145;p8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8"/>
          <p:cNvGrpSpPr/>
          <p:nvPr/>
        </p:nvGrpSpPr>
        <p:grpSpPr>
          <a:xfrm>
            <a:off x="7093939" y="2272427"/>
            <a:ext cx="311804" cy="355451"/>
            <a:chOff x="-11703850" y="4081850"/>
            <a:chExt cx="309575" cy="352875"/>
          </a:xfrm>
        </p:grpSpPr>
        <p:sp>
          <p:nvSpPr>
            <p:cNvPr id="7151" name="Google Shape;7151;p8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88"/>
          <p:cNvGrpSpPr/>
          <p:nvPr/>
        </p:nvGrpSpPr>
        <p:grpSpPr>
          <a:xfrm>
            <a:off x="5282595" y="2746580"/>
            <a:ext cx="357002" cy="355451"/>
            <a:chOff x="-9958475" y="3180025"/>
            <a:chExt cx="354450" cy="352875"/>
          </a:xfrm>
        </p:grpSpPr>
        <p:sp>
          <p:nvSpPr>
            <p:cNvPr id="7160" name="Google Shape;7160;p8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88"/>
          <p:cNvGrpSpPr/>
          <p:nvPr/>
        </p:nvGrpSpPr>
        <p:grpSpPr>
          <a:xfrm>
            <a:off x="5291722" y="3222561"/>
            <a:ext cx="337966" cy="355325"/>
            <a:chOff x="-9949025" y="3615575"/>
            <a:chExt cx="335550" cy="352750"/>
          </a:xfrm>
        </p:grpSpPr>
        <p:sp>
          <p:nvSpPr>
            <p:cNvPr id="7164" name="Google Shape;7164;p8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8"/>
          <p:cNvGrpSpPr/>
          <p:nvPr/>
        </p:nvGrpSpPr>
        <p:grpSpPr>
          <a:xfrm>
            <a:off x="7926568" y="2746067"/>
            <a:ext cx="360175" cy="358423"/>
            <a:chOff x="-9961625" y="4048175"/>
            <a:chExt cx="357600" cy="355825"/>
          </a:xfrm>
        </p:grpSpPr>
        <p:sp>
          <p:nvSpPr>
            <p:cNvPr id="7168" name="Google Shape;7168;p8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88"/>
          <p:cNvGrpSpPr/>
          <p:nvPr/>
        </p:nvGrpSpPr>
        <p:grpSpPr>
          <a:xfrm>
            <a:off x="6613289" y="3221579"/>
            <a:ext cx="364959" cy="357289"/>
            <a:chOff x="-8680950" y="3624225"/>
            <a:chExt cx="362350" cy="354700"/>
          </a:xfrm>
        </p:grpSpPr>
        <p:sp>
          <p:nvSpPr>
            <p:cNvPr id="7175" name="Google Shape;7175;p8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88"/>
          <p:cNvGrpSpPr/>
          <p:nvPr/>
        </p:nvGrpSpPr>
        <p:grpSpPr>
          <a:xfrm>
            <a:off x="5749533" y="1387239"/>
            <a:ext cx="313365" cy="355476"/>
            <a:chOff x="-13056975" y="3212300"/>
            <a:chExt cx="311125" cy="352900"/>
          </a:xfrm>
        </p:grpSpPr>
        <p:sp>
          <p:nvSpPr>
            <p:cNvPr id="7182" name="Google Shape;7182;p8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88"/>
          <p:cNvGrpSpPr/>
          <p:nvPr/>
        </p:nvGrpSpPr>
        <p:grpSpPr>
          <a:xfrm>
            <a:off x="5726921" y="1828034"/>
            <a:ext cx="358588" cy="355325"/>
            <a:chOff x="-13077450" y="3647075"/>
            <a:chExt cx="356025" cy="352750"/>
          </a:xfrm>
        </p:grpSpPr>
        <p:sp>
          <p:nvSpPr>
            <p:cNvPr id="7187" name="Google Shape;7187;p8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88"/>
          <p:cNvGrpSpPr/>
          <p:nvPr/>
        </p:nvGrpSpPr>
        <p:grpSpPr>
          <a:xfrm>
            <a:off x="5738027" y="2271633"/>
            <a:ext cx="357002" cy="357037"/>
            <a:chOff x="-13079025" y="4079475"/>
            <a:chExt cx="354450" cy="354450"/>
          </a:xfrm>
        </p:grpSpPr>
        <p:sp>
          <p:nvSpPr>
            <p:cNvPr id="7191" name="Google Shape;7191;p8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88"/>
          <p:cNvGrpSpPr/>
          <p:nvPr/>
        </p:nvGrpSpPr>
        <p:grpSpPr>
          <a:xfrm>
            <a:off x="7511094" y="1387642"/>
            <a:ext cx="356221" cy="354670"/>
            <a:chOff x="-11292700" y="3213875"/>
            <a:chExt cx="353675" cy="352100"/>
          </a:xfrm>
        </p:grpSpPr>
        <p:sp>
          <p:nvSpPr>
            <p:cNvPr id="7196" name="Google Shape;7196;p8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88"/>
          <p:cNvGrpSpPr/>
          <p:nvPr/>
        </p:nvGrpSpPr>
        <p:grpSpPr>
          <a:xfrm>
            <a:off x="7505152" y="1827581"/>
            <a:ext cx="368106" cy="356232"/>
            <a:chOff x="-11299000" y="3647875"/>
            <a:chExt cx="365475" cy="353650"/>
          </a:xfrm>
        </p:grpSpPr>
        <p:sp>
          <p:nvSpPr>
            <p:cNvPr id="7204" name="Google Shape;7204;p8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8"/>
          <p:cNvGrpSpPr/>
          <p:nvPr/>
        </p:nvGrpSpPr>
        <p:grpSpPr>
          <a:xfrm>
            <a:off x="7520614" y="2283532"/>
            <a:ext cx="357808" cy="333240"/>
            <a:chOff x="-11295075" y="4092875"/>
            <a:chExt cx="355250" cy="330825"/>
          </a:xfrm>
        </p:grpSpPr>
        <p:sp>
          <p:nvSpPr>
            <p:cNvPr id="7211" name="Google Shape;7211;p8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88"/>
          <p:cNvGrpSpPr/>
          <p:nvPr/>
        </p:nvGrpSpPr>
        <p:grpSpPr>
          <a:xfrm>
            <a:off x="5746214" y="2746580"/>
            <a:ext cx="312585" cy="355451"/>
            <a:chOff x="-9500075" y="3180800"/>
            <a:chExt cx="310350" cy="352875"/>
          </a:xfrm>
        </p:grpSpPr>
        <p:sp>
          <p:nvSpPr>
            <p:cNvPr id="7217" name="Google Shape;7217;p8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88"/>
          <p:cNvGrpSpPr/>
          <p:nvPr/>
        </p:nvGrpSpPr>
        <p:grpSpPr>
          <a:xfrm>
            <a:off x="5724005" y="3222095"/>
            <a:ext cx="356221" cy="356257"/>
            <a:chOff x="-9523700" y="3614000"/>
            <a:chExt cx="353675" cy="353675"/>
          </a:xfrm>
        </p:grpSpPr>
        <p:sp>
          <p:nvSpPr>
            <p:cNvPr id="7227" name="Google Shape;7227;p8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8"/>
          <p:cNvGrpSpPr/>
          <p:nvPr/>
        </p:nvGrpSpPr>
        <p:grpSpPr>
          <a:xfrm>
            <a:off x="7508956" y="3244737"/>
            <a:ext cx="356221" cy="354670"/>
            <a:chOff x="-9523700" y="4049550"/>
            <a:chExt cx="353675" cy="352100"/>
          </a:xfrm>
        </p:grpSpPr>
        <p:sp>
          <p:nvSpPr>
            <p:cNvPr id="7237" name="Google Shape;7237;p8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8"/>
          <p:cNvGrpSpPr/>
          <p:nvPr/>
        </p:nvGrpSpPr>
        <p:grpSpPr>
          <a:xfrm>
            <a:off x="7065071" y="3244710"/>
            <a:ext cx="357002" cy="311029"/>
            <a:chOff x="-8209150" y="3659675"/>
            <a:chExt cx="354450" cy="308775"/>
          </a:xfrm>
        </p:grpSpPr>
        <p:sp>
          <p:nvSpPr>
            <p:cNvPr id="7245" name="Google Shape;7245;p8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88"/>
          <p:cNvGrpSpPr/>
          <p:nvPr/>
        </p:nvGrpSpPr>
        <p:grpSpPr>
          <a:xfrm>
            <a:off x="6178632" y="2273623"/>
            <a:ext cx="356221" cy="353059"/>
            <a:chOff x="-12643475" y="4081850"/>
            <a:chExt cx="353675" cy="350500"/>
          </a:xfrm>
        </p:grpSpPr>
        <p:sp>
          <p:nvSpPr>
            <p:cNvPr id="7252" name="Google Shape;7252;p8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6" name="Google Shape;7256;p88"/>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7" name="Google Shape;7257;p88"/>
          <p:cNvGrpSpPr/>
          <p:nvPr/>
        </p:nvGrpSpPr>
        <p:grpSpPr>
          <a:xfrm>
            <a:off x="7961232" y="2283532"/>
            <a:ext cx="356221" cy="333240"/>
            <a:chOff x="-10858725" y="4092875"/>
            <a:chExt cx="353675" cy="330825"/>
          </a:xfrm>
        </p:grpSpPr>
        <p:sp>
          <p:nvSpPr>
            <p:cNvPr id="7258" name="Google Shape;7258;p8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88"/>
          <p:cNvGrpSpPr/>
          <p:nvPr/>
        </p:nvGrpSpPr>
        <p:grpSpPr>
          <a:xfrm>
            <a:off x="6219755" y="3222498"/>
            <a:ext cx="252278" cy="355451"/>
            <a:chOff x="-9039300" y="3614000"/>
            <a:chExt cx="250475" cy="352875"/>
          </a:xfrm>
        </p:grpSpPr>
        <p:sp>
          <p:nvSpPr>
            <p:cNvPr id="7265" name="Google Shape;7265;p8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8"/>
          <p:cNvGrpSpPr/>
          <p:nvPr/>
        </p:nvGrpSpPr>
        <p:grpSpPr>
          <a:xfrm>
            <a:off x="7951721" y="3244737"/>
            <a:ext cx="354635" cy="354670"/>
            <a:chOff x="-9088150" y="4049550"/>
            <a:chExt cx="352100" cy="352100"/>
          </a:xfrm>
        </p:grpSpPr>
        <p:sp>
          <p:nvSpPr>
            <p:cNvPr id="7268" name="Google Shape;7268;p8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88"/>
          <p:cNvGrpSpPr/>
          <p:nvPr/>
        </p:nvGrpSpPr>
        <p:grpSpPr>
          <a:xfrm>
            <a:off x="7086085" y="2746970"/>
            <a:ext cx="315757" cy="354670"/>
            <a:chOff x="-8191825" y="3174500"/>
            <a:chExt cx="313500" cy="352100"/>
          </a:xfrm>
        </p:grpSpPr>
        <p:sp>
          <p:nvSpPr>
            <p:cNvPr id="7275" name="Google Shape;7275;p8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88"/>
          <p:cNvGrpSpPr/>
          <p:nvPr/>
        </p:nvGrpSpPr>
        <p:grpSpPr>
          <a:xfrm>
            <a:off x="4835443" y="1387491"/>
            <a:ext cx="356221" cy="354973"/>
            <a:chOff x="-13947000" y="3212800"/>
            <a:chExt cx="353675" cy="352400"/>
          </a:xfrm>
        </p:grpSpPr>
        <p:sp>
          <p:nvSpPr>
            <p:cNvPr id="7279" name="Google Shape;7279;p8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1" name="Google Shape;7281;p88"/>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2" name="Google Shape;7282;p88"/>
          <p:cNvGrpSpPr/>
          <p:nvPr/>
        </p:nvGrpSpPr>
        <p:grpSpPr>
          <a:xfrm>
            <a:off x="5278038" y="1386849"/>
            <a:ext cx="356221" cy="356257"/>
            <a:chOff x="-13512225" y="3211525"/>
            <a:chExt cx="353675" cy="353675"/>
          </a:xfrm>
        </p:grpSpPr>
        <p:sp>
          <p:nvSpPr>
            <p:cNvPr id="7283" name="Google Shape;7283;p8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88"/>
          <p:cNvGrpSpPr/>
          <p:nvPr/>
        </p:nvGrpSpPr>
        <p:grpSpPr>
          <a:xfrm>
            <a:off x="6168320" y="1387239"/>
            <a:ext cx="356221" cy="355476"/>
            <a:chOff x="-12643475" y="3212300"/>
            <a:chExt cx="353675" cy="352900"/>
          </a:xfrm>
        </p:grpSpPr>
        <p:sp>
          <p:nvSpPr>
            <p:cNvPr id="7289" name="Google Shape;7289;p8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88"/>
          <p:cNvGrpSpPr/>
          <p:nvPr/>
        </p:nvGrpSpPr>
        <p:grpSpPr>
          <a:xfrm>
            <a:off x="6168320" y="1839013"/>
            <a:ext cx="356221" cy="333366"/>
            <a:chOff x="-12643475" y="3657325"/>
            <a:chExt cx="353675" cy="330950"/>
          </a:xfrm>
        </p:grpSpPr>
        <p:sp>
          <p:nvSpPr>
            <p:cNvPr id="7299" name="Google Shape;7299;p8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88"/>
          <p:cNvGrpSpPr/>
          <p:nvPr/>
        </p:nvGrpSpPr>
        <p:grpSpPr>
          <a:xfrm>
            <a:off x="7951322" y="1387642"/>
            <a:ext cx="355416" cy="354670"/>
            <a:chOff x="-10857925" y="3213875"/>
            <a:chExt cx="352875" cy="352100"/>
          </a:xfrm>
        </p:grpSpPr>
        <p:sp>
          <p:nvSpPr>
            <p:cNvPr id="7306" name="Google Shape;7306;p8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88"/>
          <p:cNvGrpSpPr/>
          <p:nvPr/>
        </p:nvGrpSpPr>
        <p:grpSpPr>
          <a:xfrm>
            <a:off x="6168237" y="2747071"/>
            <a:ext cx="356096" cy="354469"/>
            <a:chOff x="-9089725" y="3180200"/>
            <a:chExt cx="353550" cy="351900"/>
          </a:xfrm>
        </p:grpSpPr>
        <p:sp>
          <p:nvSpPr>
            <p:cNvPr id="7317" name="Google Shape;7317;p8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8"/>
          <p:cNvGrpSpPr/>
          <p:nvPr/>
        </p:nvGrpSpPr>
        <p:grpSpPr>
          <a:xfrm>
            <a:off x="7060235" y="1826875"/>
            <a:ext cx="358588" cy="357642"/>
            <a:chOff x="7083760" y="1971660"/>
            <a:chExt cx="358588" cy="357642"/>
          </a:xfrm>
        </p:grpSpPr>
        <p:sp>
          <p:nvSpPr>
            <p:cNvPr id="7320" name="Google Shape;7320;p8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2" name="Google Shape;7332;p8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33" name="Google Shape;7333;p8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37" name="Shape 7337"/>
        <p:cNvGrpSpPr/>
        <p:nvPr/>
      </p:nvGrpSpPr>
      <p:grpSpPr>
        <a:xfrm>
          <a:off x="0" y="0"/>
          <a:ext cx="0" cy="0"/>
          <a:chOff x="0" y="0"/>
          <a:chExt cx="0" cy="0"/>
        </a:xfrm>
      </p:grpSpPr>
      <p:sp>
        <p:nvSpPr>
          <p:cNvPr id="7338" name="Google Shape;7338;p89"/>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9" name="Google Shape;7339;p89"/>
          <p:cNvGrpSpPr/>
          <p:nvPr/>
        </p:nvGrpSpPr>
        <p:grpSpPr>
          <a:xfrm>
            <a:off x="719610" y="2243507"/>
            <a:ext cx="452798" cy="449473"/>
            <a:chOff x="-21322300" y="3693325"/>
            <a:chExt cx="306400" cy="304150"/>
          </a:xfrm>
        </p:grpSpPr>
        <p:sp>
          <p:nvSpPr>
            <p:cNvPr id="7340" name="Google Shape;7340;p8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89"/>
          <p:cNvGrpSpPr/>
          <p:nvPr/>
        </p:nvGrpSpPr>
        <p:grpSpPr>
          <a:xfrm>
            <a:off x="719019" y="2810244"/>
            <a:ext cx="453980" cy="422540"/>
            <a:chOff x="-21322300" y="4077125"/>
            <a:chExt cx="307200" cy="285925"/>
          </a:xfrm>
        </p:grpSpPr>
        <p:sp>
          <p:nvSpPr>
            <p:cNvPr id="7345" name="Google Shape;7345;p8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89"/>
          <p:cNvGrpSpPr/>
          <p:nvPr/>
        </p:nvGrpSpPr>
        <p:grpSpPr>
          <a:xfrm>
            <a:off x="3496195" y="1689128"/>
            <a:ext cx="451653" cy="450212"/>
            <a:chOff x="-19394200" y="3333800"/>
            <a:chExt cx="305625" cy="304650"/>
          </a:xfrm>
        </p:grpSpPr>
        <p:sp>
          <p:nvSpPr>
            <p:cNvPr id="7358" name="Google Shape;7358;p8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89"/>
          <p:cNvGrpSpPr/>
          <p:nvPr/>
        </p:nvGrpSpPr>
        <p:grpSpPr>
          <a:xfrm>
            <a:off x="3495032" y="2243580"/>
            <a:ext cx="453980" cy="449325"/>
            <a:chOff x="-19396575" y="3708500"/>
            <a:chExt cx="307200" cy="304050"/>
          </a:xfrm>
        </p:grpSpPr>
        <p:sp>
          <p:nvSpPr>
            <p:cNvPr id="7368" name="Google Shape;7368;p8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9"/>
          <p:cNvGrpSpPr/>
          <p:nvPr/>
        </p:nvGrpSpPr>
        <p:grpSpPr>
          <a:xfrm>
            <a:off x="3489212" y="2796461"/>
            <a:ext cx="465618" cy="450101"/>
            <a:chOff x="-19394200" y="4084200"/>
            <a:chExt cx="315075" cy="304575"/>
          </a:xfrm>
        </p:grpSpPr>
        <p:sp>
          <p:nvSpPr>
            <p:cNvPr id="7372" name="Google Shape;7372;p8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89"/>
          <p:cNvGrpSpPr/>
          <p:nvPr/>
        </p:nvGrpSpPr>
        <p:grpSpPr>
          <a:xfrm>
            <a:off x="6294923" y="1689001"/>
            <a:ext cx="400447" cy="450470"/>
            <a:chOff x="-17526750" y="3309200"/>
            <a:chExt cx="270975" cy="304825"/>
          </a:xfrm>
        </p:grpSpPr>
        <p:sp>
          <p:nvSpPr>
            <p:cNvPr id="7379" name="Google Shape;7379;p8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89"/>
          <p:cNvGrpSpPr/>
          <p:nvPr/>
        </p:nvGrpSpPr>
        <p:grpSpPr>
          <a:xfrm>
            <a:off x="6271075" y="2244173"/>
            <a:ext cx="448143" cy="448143"/>
            <a:chOff x="-17542500" y="3684100"/>
            <a:chExt cx="303250" cy="303250"/>
          </a:xfrm>
        </p:grpSpPr>
        <p:sp>
          <p:nvSpPr>
            <p:cNvPr id="7385" name="Google Shape;7385;p8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89"/>
          <p:cNvGrpSpPr/>
          <p:nvPr/>
        </p:nvGrpSpPr>
        <p:grpSpPr>
          <a:xfrm>
            <a:off x="6270484" y="2810817"/>
            <a:ext cx="449325" cy="421395"/>
            <a:chOff x="-17542500" y="4068450"/>
            <a:chExt cx="304050" cy="285150"/>
          </a:xfrm>
        </p:grpSpPr>
        <p:sp>
          <p:nvSpPr>
            <p:cNvPr id="7393" name="Google Shape;7393;p8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89"/>
          <p:cNvGrpSpPr/>
          <p:nvPr/>
        </p:nvGrpSpPr>
        <p:grpSpPr>
          <a:xfrm>
            <a:off x="3500906" y="3342211"/>
            <a:ext cx="343404" cy="449325"/>
            <a:chOff x="-15652200" y="3335975"/>
            <a:chExt cx="232375" cy="304050"/>
          </a:xfrm>
        </p:grpSpPr>
        <p:sp>
          <p:nvSpPr>
            <p:cNvPr id="7400" name="Google Shape;7400;p8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9"/>
          <p:cNvGrpSpPr/>
          <p:nvPr/>
        </p:nvGrpSpPr>
        <p:grpSpPr>
          <a:xfrm>
            <a:off x="1274819" y="2243729"/>
            <a:ext cx="449325" cy="449030"/>
            <a:chOff x="-20945825" y="3692175"/>
            <a:chExt cx="304050" cy="303850"/>
          </a:xfrm>
        </p:grpSpPr>
        <p:sp>
          <p:nvSpPr>
            <p:cNvPr id="7410" name="Google Shape;7410;p8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9"/>
          <p:cNvGrpSpPr/>
          <p:nvPr/>
        </p:nvGrpSpPr>
        <p:grpSpPr>
          <a:xfrm>
            <a:off x="4081644" y="1689848"/>
            <a:ext cx="372516" cy="448771"/>
            <a:chOff x="-18994100" y="3334775"/>
            <a:chExt cx="252075" cy="303675"/>
          </a:xfrm>
        </p:grpSpPr>
        <p:sp>
          <p:nvSpPr>
            <p:cNvPr id="7415" name="Google Shape;7415;p8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9"/>
          <p:cNvGrpSpPr/>
          <p:nvPr/>
        </p:nvGrpSpPr>
        <p:grpSpPr>
          <a:xfrm>
            <a:off x="4096200" y="2244743"/>
            <a:ext cx="343404" cy="446998"/>
            <a:chOff x="-18983850" y="3710075"/>
            <a:chExt cx="232375" cy="302475"/>
          </a:xfrm>
        </p:grpSpPr>
        <p:sp>
          <p:nvSpPr>
            <p:cNvPr id="7420" name="Google Shape;7420;p8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89"/>
          <p:cNvGrpSpPr/>
          <p:nvPr/>
        </p:nvGrpSpPr>
        <p:grpSpPr>
          <a:xfrm>
            <a:off x="1274247" y="1689573"/>
            <a:ext cx="450470" cy="449325"/>
            <a:chOff x="-20946600" y="3317850"/>
            <a:chExt cx="304825" cy="304050"/>
          </a:xfrm>
        </p:grpSpPr>
        <p:sp>
          <p:nvSpPr>
            <p:cNvPr id="7425" name="Google Shape;7425;p8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89"/>
          <p:cNvGrpSpPr/>
          <p:nvPr/>
        </p:nvGrpSpPr>
        <p:grpSpPr>
          <a:xfrm>
            <a:off x="1300422" y="2797442"/>
            <a:ext cx="398119" cy="448143"/>
            <a:chOff x="-20930075" y="4066100"/>
            <a:chExt cx="269400" cy="303250"/>
          </a:xfrm>
        </p:grpSpPr>
        <p:sp>
          <p:nvSpPr>
            <p:cNvPr id="7429" name="Google Shape;7429;p8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89"/>
          <p:cNvGrpSpPr/>
          <p:nvPr/>
        </p:nvGrpSpPr>
        <p:grpSpPr>
          <a:xfrm>
            <a:off x="4042667" y="2797422"/>
            <a:ext cx="450470" cy="448180"/>
            <a:chOff x="-19020075" y="4084200"/>
            <a:chExt cx="304825" cy="303275"/>
          </a:xfrm>
        </p:grpSpPr>
        <p:sp>
          <p:nvSpPr>
            <p:cNvPr id="7432" name="Google Shape;7432;p8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89"/>
          <p:cNvGrpSpPr/>
          <p:nvPr/>
        </p:nvGrpSpPr>
        <p:grpSpPr>
          <a:xfrm>
            <a:off x="6859931" y="1689001"/>
            <a:ext cx="396937" cy="450470"/>
            <a:chOff x="-17149475" y="3309200"/>
            <a:chExt cx="268600" cy="304825"/>
          </a:xfrm>
        </p:grpSpPr>
        <p:sp>
          <p:nvSpPr>
            <p:cNvPr id="7442" name="Google Shape;7442;p8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89"/>
          <p:cNvGrpSpPr/>
          <p:nvPr/>
        </p:nvGrpSpPr>
        <p:grpSpPr>
          <a:xfrm>
            <a:off x="6833737" y="2258120"/>
            <a:ext cx="449325" cy="420249"/>
            <a:chOff x="-17168375" y="3692750"/>
            <a:chExt cx="304050" cy="284375"/>
          </a:xfrm>
        </p:grpSpPr>
        <p:sp>
          <p:nvSpPr>
            <p:cNvPr id="7445" name="Google Shape;7445;p8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89"/>
          <p:cNvGrpSpPr/>
          <p:nvPr/>
        </p:nvGrpSpPr>
        <p:grpSpPr>
          <a:xfrm>
            <a:off x="6830246" y="2796852"/>
            <a:ext cx="456308" cy="449325"/>
            <a:chOff x="-17170750" y="4058800"/>
            <a:chExt cx="308775" cy="304050"/>
          </a:xfrm>
        </p:grpSpPr>
        <p:sp>
          <p:nvSpPr>
            <p:cNvPr id="7453" name="Google Shape;7453;p8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89"/>
          <p:cNvGrpSpPr/>
          <p:nvPr/>
        </p:nvGrpSpPr>
        <p:grpSpPr>
          <a:xfrm>
            <a:off x="5692143" y="3343358"/>
            <a:ext cx="450470" cy="446998"/>
            <a:chOff x="-15688425" y="3707725"/>
            <a:chExt cx="304825" cy="302475"/>
          </a:xfrm>
        </p:grpSpPr>
        <p:sp>
          <p:nvSpPr>
            <p:cNvPr id="7471" name="Google Shape;7471;p8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9"/>
          <p:cNvGrpSpPr/>
          <p:nvPr/>
        </p:nvGrpSpPr>
        <p:grpSpPr>
          <a:xfrm>
            <a:off x="1836300" y="1690441"/>
            <a:ext cx="451653" cy="447589"/>
            <a:chOff x="-20572500" y="3319025"/>
            <a:chExt cx="305625" cy="302875"/>
          </a:xfrm>
        </p:grpSpPr>
        <p:sp>
          <p:nvSpPr>
            <p:cNvPr id="7478" name="Google Shape;7478;p8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89"/>
          <p:cNvGrpSpPr/>
          <p:nvPr/>
        </p:nvGrpSpPr>
        <p:grpSpPr>
          <a:xfrm>
            <a:off x="1837463" y="2305410"/>
            <a:ext cx="449325" cy="325670"/>
            <a:chOff x="-20571700" y="3722875"/>
            <a:chExt cx="304050" cy="220375"/>
          </a:xfrm>
        </p:grpSpPr>
        <p:sp>
          <p:nvSpPr>
            <p:cNvPr id="7481" name="Google Shape;7481;p8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9"/>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89"/>
          <p:cNvGrpSpPr/>
          <p:nvPr/>
        </p:nvGrpSpPr>
        <p:grpSpPr>
          <a:xfrm>
            <a:off x="1836891" y="2796278"/>
            <a:ext cx="450470" cy="450470"/>
            <a:chOff x="-20571700" y="4066875"/>
            <a:chExt cx="304825" cy="304825"/>
          </a:xfrm>
        </p:grpSpPr>
        <p:sp>
          <p:nvSpPr>
            <p:cNvPr id="7489" name="Google Shape;7489;p8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89"/>
          <p:cNvGrpSpPr/>
          <p:nvPr/>
        </p:nvGrpSpPr>
        <p:grpSpPr>
          <a:xfrm>
            <a:off x="4603593" y="1688259"/>
            <a:ext cx="453980" cy="451948"/>
            <a:chOff x="-18645175" y="3334200"/>
            <a:chExt cx="307200" cy="305825"/>
          </a:xfrm>
        </p:grpSpPr>
        <p:sp>
          <p:nvSpPr>
            <p:cNvPr id="7496" name="Google Shape;7496;p8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89"/>
          <p:cNvGrpSpPr/>
          <p:nvPr/>
        </p:nvGrpSpPr>
        <p:grpSpPr>
          <a:xfrm>
            <a:off x="4604184" y="2242989"/>
            <a:ext cx="452798" cy="450507"/>
            <a:chOff x="-18645175" y="3708500"/>
            <a:chExt cx="306400" cy="304850"/>
          </a:xfrm>
        </p:grpSpPr>
        <p:sp>
          <p:nvSpPr>
            <p:cNvPr id="7502" name="Google Shape;7502;p8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9"/>
          <p:cNvGrpSpPr/>
          <p:nvPr/>
        </p:nvGrpSpPr>
        <p:grpSpPr>
          <a:xfrm>
            <a:off x="4601857" y="2795630"/>
            <a:ext cx="457453" cy="451763"/>
            <a:chOff x="-18647525" y="4082625"/>
            <a:chExt cx="309550" cy="305700"/>
          </a:xfrm>
        </p:grpSpPr>
        <p:sp>
          <p:nvSpPr>
            <p:cNvPr id="7510" name="Google Shape;7510;p8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89"/>
          <p:cNvGrpSpPr/>
          <p:nvPr/>
        </p:nvGrpSpPr>
        <p:grpSpPr>
          <a:xfrm>
            <a:off x="7412241" y="1689592"/>
            <a:ext cx="395755" cy="449288"/>
            <a:chOff x="-16775350" y="3309200"/>
            <a:chExt cx="267800" cy="304025"/>
          </a:xfrm>
        </p:grpSpPr>
        <p:sp>
          <p:nvSpPr>
            <p:cNvPr id="7515" name="Google Shape;7515;p8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89"/>
          <p:cNvGrpSpPr/>
          <p:nvPr/>
        </p:nvGrpSpPr>
        <p:grpSpPr>
          <a:xfrm>
            <a:off x="7412241" y="2241827"/>
            <a:ext cx="395755" cy="452835"/>
            <a:chOff x="-16775350" y="3683300"/>
            <a:chExt cx="267800" cy="306425"/>
          </a:xfrm>
        </p:grpSpPr>
        <p:sp>
          <p:nvSpPr>
            <p:cNvPr id="7519" name="Google Shape;7519;p8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89"/>
          <p:cNvGrpSpPr/>
          <p:nvPr/>
        </p:nvGrpSpPr>
        <p:grpSpPr>
          <a:xfrm>
            <a:off x="7384292" y="2796870"/>
            <a:ext cx="451653" cy="449288"/>
            <a:chOff x="-16794250" y="4058225"/>
            <a:chExt cx="305625" cy="304025"/>
          </a:xfrm>
        </p:grpSpPr>
        <p:sp>
          <p:nvSpPr>
            <p:cNvPr id="7523" name="Google Shape;7523;p8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2" name="Google Shape;7532;p89"/>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3" name="Google Shape;7533;p89"/>
          <p:cNvGrpSpPr/>
          <p:nvPr/>
        </p:nvGrpSpPr>
        <p:grpSpPr>
          <a:xfrm>
            <a:off x="2385709" y="1689573"/>
            <a:ext cx="457453" cy="449325"/>
            <a:chOff x="-20199150" y="3317850"/>
            <a:chExt cx="309550" cy="304050"/>
          </a:xfrm>
        </p:grpSpPr>
        <p:sp>
          <p:nvSpPr>
            <p:cNvPr id="7534" name="Google Shape;7534;p8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89"/>
          <p:cNvGrpSpPr/>
          <p:nvPr/>
        </p:nvGrpSpPr>
        <p:grpSpPr>
          <a:xfrm>
            <a:off x="2388036" y="2242861"/>
            <a:ext cx="452798" cy="450766"/>
            <a:chOff x="-20199150" y="3693150"/>
            <a:chExt cx="306400" cy="305025"/>
          </a:xfrm>
        </p:grpSpPr>
        <p:sp>
          <p:nvSpPr>
            <p:cNvPr id="7542" name="Google Shape;7542;p8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89"/>
          <p:cNvGrpSpPr/>
          <p:nvPr/>
        </p:nvGrpSpPr>
        <p:grpSpPr>
          <a:xfrm>
            <a:off x="2388609" y="2795687"/>
            <a:ext cx="451653" cy="451653"/>
            <a:chOff x="-20197575" y="4066875"/>
            <a:chExt cx="305625" cy="305625"/>
          </a:xfrm>
        </p:grpSpPr>
        <p:sp>
          <p:nvSpPr>
            <p:cNvPr id="7549" name="Google Shape;7549;p8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89"/>
          <p:cNvGrpSpPr/>
          <p:nvPr/>
        </p:nvGrpSpPr>
        <p:grpSpPr>
          <a:xfrm>
            <a:off x="5170827" y="1687520"/>
            <a:ext cx="449325" cy="453426"/>
            <a:chOff x="-18271050" y="3333200"/>
            <a:chExt cx="304050" cy="306825"/>
          </a:xfrm>
        </p:grpSpPr>
        <p:sp>
          <p:nvSpPr>
            <p:cNvPr id="7558" name="Google Shape;7558;p8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9"/>
          <p:cNvGrpSpPr/>
          <p:nvPr/>
        </p:nvGrpSpPr>
        <p:grpSpPr>
          <a:xfrm>
            <a:off x="5171399" y="2244171"/>
            <a:ext cx="448180" cy="448143"/>
            <a:chOff x="-18270275" y="3710875"/>
            <a:chExt cx="303275" cy="303250"/>
          </a:xfrm>
        </p:grpSpPr>
        <p:sp>
          <p:nvSpPr>
            <p:cNvPr id="7564" name="Google Shape;7564;p8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89"/>
          <p:cNvGrpSpPr/>
          <p:nvPr/>
        </p:nvGrpSpPr>
        <p:grpSpPr>
          <a:xfrm>
            <a:off x="5224951" y="2797422"/>
            <a:ext cx="341076" cy="448180"/>
            <a:chOff x="-18234025" y="4084200"/>
            <a:chExt cx="230800" cy="303275"/>
          </a:xfrm>
        </p:grpSpPr>
        <p:sp>
          <p:nvSpPr>
            <p:cNvPr id="7571" name="Google Shape;7571;p8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89"/>
          <p:cNvGrpSpPr/>
          <p:nvPr/>
        </p:nvGrpSpPr>
        <p:grpSpPr>
          <a:xfrm>
            <a:off x="2337506" y="3341641"/>
            <a:ext cx="449325" cy="450470"/>
            <a:chOff x="-16419350" y="3308400"/>
            <a:chExt cx="304050" cy="304825"/>
          </a:xfrm>
        </p:grpSpPr>
        <p:sp>
          <p:nvSpPr>
            <p:cNvPr id="7575" name="Google Shape;7575;p8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89"/>
          <p:cNvGrpSpPr/>
          <p:nvPr/>
        </p:nvGrpSpPr>
        <p:grpSpPr>
          <a:xfrm>
            <a:off x="4609062" y="3340423"/>
            <a:ext cx="395755" cy="452872"/>
            <a:chOff x="-16401225" y="3683275"/>
            <a:chExt cx="267800" cy="306450"/>
          </a:xfrm>
        </p:grpSpPr>
        <p:sp>
          <p:nvSpPr>
            <p:cNvPr id="7583" name="Google Shape;7583;p8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9"/>
          <p:cNvGrpSpPr/>
          <p:nvPr/>
        </p:nvGrpSpPr>
        <p:grpSpPr>
          <a:xfrm>
            <a:off x="7974511" y="2797062"/>
            <a:ext cx="450470" cy="448180"/>
            <a:chOff x="-16419350" y="4058200"/>
            <a:chExt cx="304825" cy="303275"/>
          </a:xfrm>
        </p:grpSpPr>
        <p:sp>
          <p:nvSpPr>
            <p:cNvPr id="7591" name="Google Shape;7591;p8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89"/>
          <p:cNvGrpSpPr/>
          <p:nvPr/>
        </p:nvGrpSpPr>
        <p:grpSpPr>
          <a:xfrm>
            <a:off x="4001398" y="3343080"/>
            <a:ext cx="450507" cy="447589"/>
            <a:chOff x="-15296200" y="3326900"/>
            <a:chExt cx="304850" cy="302875"/>
          </a:xfrm>
        </p:grpSpPr>
        <p:sp>
          <p:nvSpPr>
            <p:cNvPr id="7599" name="Google Shape;7599;p8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89"/>
          <p:cNvGrpSpPr/>
          <p:nvPr/>
        </p:nvGrpSpPr>
        <p:grpSpPr>
          <a:xfrm>
            <a:off x="2917051" y="1706881"/>
            <a:ext cx="486566" cy="414708"/>
            <a:chOff x="-19835275" y="3330250"/>
            <a:chExt cx="329250" cy="280625"/>
          </a:xfrm>
        </p:grpSpPr>
        <p:sp>
          <p:nvSpPr>
            <p:cNvPr id="7605" name="Google Shape;7605;p8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9"/>
          <p:cNvGrpSpPr/>
          <p:nvPr/>
        </p:nvGrpSpPr>
        <p:grpSpPr>
          <a:xfrm>
            <a:off x="2935080" y="2243470"/>
            <a:ext cx="450507" cy="449547"/>
            <a:chOff x="-19822675" y="3692750"/>
            <a:chExt cx="304850" cy="304200"/>
          </a:xfrm>
        </p:grpSpPr>
        <p:sp>
          <p:nvSpPr>
            <p:cNvPr id="7609" name="Google Shape;7609;p8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89"/>
          <p:cNvGrpSpPr/>
          <p:nvPr/>
        </p:nvGrpSpPr>
        <p:grpSpPr>
          <a:xfrm>
            <a:off x="2935672" y="2796278"/>
            <a:ext cx="449325" cy="450470"/>
            <a:chOff x="-19822675" y="4066875"/>
            <a:chExt cx="304050" cy="304825"/>
          </a:xfrm>
        </p:grpSpPr>
        <p:sp>
          <p:nvSpPr>
            <p:cNvPr id="7615" name="Google Shape;7615;p8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89"/>
          <p:cNvGrpSpPr/>
          <p:nvPr/>
        </p:nvGrpSpPr>
        <p:grpSpPr>
          <a:xfrm>
            <a:off x="5744740" y="1689571"/>
            <a:ext cx="399302" cy="449325"/>
            <a:chOff x="-17878825" y="3334400"/>
            <a:chExt cx="270200" cy="304050"/>
          </a:xfrm>
        </p:grpSpPr>
        <p:sp>
          <p:nvSpPr>
            <p:cNvPr id="7622" name="Google Shape;7622;p8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89"/>
          <p:cNvGrpSpPr/>
          <p:nvPr/>
        </p:nvGrpSpPr>
        <p:grpSpPr>
          <a:xfrm>
            <a:off x="5718565" y="2242416"/>
            <a:ext cx="451653" cy="451653"/>
            <a:chOff x="-17896150" y="3709300"/>
            <a:chExt cx="305625" cy="305625"/>
          </a:xfrm>
        </p:grpSpPr>
        <p:sp>
          <p:nvSpPr>
            <p:cNvPr id="7630" name="Google Shape;7630;p8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9"/>
          <p:cNvGrpSpPr/>
          <p:nvPr/>
        </p:nvGrpSpPr>
        <p:grpSpPr>
          <a:xfrm>
            <a:off x="5746495" y="2795686"/>
            <a:ext cx="395792" cy="451653"/>
            <a:chOff x="-17878025" y="4082625"/>
            <a:chExt cx="267825" cy="305625"/>
          </a:xfrm>
        </p:grpSpPr>
        <p:sp>
          <p:nvSpPr>
            <p:cNvPr id="7635" name="Google Shape;7635;p8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89"/>
          <p:cNvGrpSpPr/>
          <p:nvPr/>
        </p:nvGrpSpPr>
        <p:grpSpPr>
          <a:xfrm>
            <a:off x="2890388" y="3355015"/>
            <a:ext cx="450507" cy="423722"/>
            <a:chOff x="-16044450" y="3317850"/>
            <a:chExt cx="304850" cy="286725"/>
          </a:xfrm>
        </p:grpSpPr>
        <p:sp>
          <p:nvSpPr>
            <p:cNvPr id="7643" name="Google Shape;7643;p8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7" name="Google Shape;7647;p89"/>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8" name="Google Shape;7648;p89"/>
          <p:cNvGrpSpPr/>
          <p:nvPr/>
        </p:nvGrpSpPr>
        <p:grpSpPr>
          <a:xfrm>
            <a:off x="8012905" y="2243724"/>
            <a:ext cx="373662" cy="449030"/>
            <a:chOff x="-16018450" y="4058400"/>
            <a:chExt cx="252850" cy="303850"/>
          </a:xfrm>
        </p:grpSpPr>
        <p:sp>
          <p:nvSpPr>
            <p:cNvPr id="7649" name="Google Shape;7649;p8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3" name="Google Shape;7653;p89"/>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58" name="Shape 7658"/>
        <p:cNvGrpSpPr/>
        <p:nvPr/>
      </p:nvGrpSpPr>
      <p:grpSpPr>
        <a:xfrm>
          <a:off x="0" y="0"/>
          <a:ext cx="0" cy="0"/>
          <a:chOff x="0" y="0"/>
          <a:chExt cx="0" cy="0"/>
        </a:xfrm>
      </p:grpSpPr>
      <p:grpSp>
        <p:nvGrpSpPr>
          <p:cNvPr id="7659" name="Google Shape;7659;p90"/>
          <p:cNvGrpSpPr/>
          <p:nvPr/>
        </p:nvGrpSpPr>
        <p:grpSpPr>
          <a:xfrm>
            <a:off x="829817" y="1689241"/>
            <a:ext cx="442337" cy="419623"/>
            <a:chOff x="-6696925" y="3272575"/>
            <a:chExt cx="307200" cy="291425"/>
          </a:xfrm>
        </p:grpSpPr>
        <p:sp>
          <p:nvSpPr>
            <p:cNvPr id="7660" name="Google Shape;7660;p9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90"/>
          <p:cNvGrpSpPr/>
          <p:nvPr/>
        </p:nvGrpSpPr>
        <p:grpSpPr>
          <a:xfrm>
            <a:off x="829799" y="2204636"/>
            <a:ext cx="442373" cy="420775"/>
            <a:chOff x="-6690625" y="3631325"/>
            <a:chExt cx="307225" cy="292225"/>
          </a:xfrm>
        </p:grpSpPr>
        <p:sp>
          <p:nvSpPr>
            <p:cNvPr id="7663" name="Google Shape;7663;p9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90"/>
          <p:cNvGrpSpPr/>
          <p:nvPr/>
        </p:nvGrpSpPr>
        <p:grpSpPr>
          <a:xfrm>
            <a:off x="851921" y="2756972"/>
            <a:ext cx="421927" cy="419371"/>
            <a:chOff x="-6689825" y="3992050"/>
            <a:chExt cx="293025" cy="291250"/>
          </a:xfrm>
        </p:grpSpPr>
        <p:sp>
          <p:nvSpPr>
            <p:cNvPr id="7669" name="Google Shape;7669;p9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1" name="Google Shape;7681;p90"/>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2" name="Google Shape;7682;p90"/>
          <p:cNvGrpSpPr/>
          <p:nvPr/>
        </p:nvGrpSpPr>
        <p:grpSpPr>
          <a:xfrm>
            <a:off x="3535232" y="2205192"/>
            <a:ext cx="423043" cy="419659"/>
            <a:chOff x="-4837325" y="3612425"/>
            <a:chExt cx="293800" cy="291450"/>
          </a:xfrm>
        </p:grpSpPr>
        <p:sp>
          <p:nvSpPr>
            <p:cNvPr id="7683" name="Google Shape;7683;p9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90"/>
          <p:cNvGrpSpPr/>
          <p:nvPr/>
        </p:nvGrpSpPr>
        <p:grpSpPr>
          <a:xfrm>
            <a:off x="3548265" y="2756826"/>
            <a:ext cx="420775" cy="419659"/>
            <a:chOff x="-4837325" y="3971575"/>
            <a:chExt cx="292225" cy="291450"/>
          </a:xfrm>
        </p:grpSpPr>
        <p:sp>
          <p:nvSpPr>
            <p:cNvPr id="7687" name="Google Shape;7687;p9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90"/>
          <p:cNvGrpSpPr/>
          <p:nvPr/>
        </p:nvGrpSpPr>
        <p:grpSpPr>
          <a:xfrm>
            <a:off x="6240279" y="1714185"/>
            <a:ext cx="430998" cy="369730"/>
            <a:chOff x="-3037625" y="3254850"/>
            <a:chExt cx="299325" cy="256775"/>
          </a:xfrm>
        </p:grpSpPr>
        <p:sp>
          <p:nvSpPr>
            <p:cNvPr id="7694" name="Google Shape;7694;p9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90"/>
          <p:cNvGrpSpPr/>
          <p:nvPr/>
        </p:nvGrpSpPr>
        <p:grpSpPr>
          <a:xfrm>
            <a:off x="6244239" y="2204615"/>
            <a:ext cx="423079" cy="420811"/>
            <a:chOff x="-3031325" y="3597450"/>
            <a:chExt cx="293825" cy="292250"/>
          </a:xfrm>
        </p:grpSpPr>
        <p:sp>
          <p:nvSpPr>
            <p:cNvPr id="7699" name="Google Shape;7699;p9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90"/>
          <p:cNvGrpSpPr/>
          <p:nvPr/>
        </p:nvGrpSpPr>
        <p:grpSpPr>
          <a:xfrm>
            <a:off x="6256714" y="2781214"/>
            <a:ext cx="421927" cy="370882"/>
            <a:chOff x="-3030525" y="3973150"/>
            <a:chExt cx="293025" cy="257575"/>
          </a:xfrm>
        </p:grpSpPr>
        <p:sp>
          <p:nvSpPr>
            <p:cNvPr id="7704" name="Google Shape;7704;p9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90"/>
          <p:cNvGrpSpPr/>
          <p:nvPr/>
        </p:nvGrpSpPr>
        <p:grpSpPr>
          <a:xfrm>
            <a:off x="1358307" y="3369426"/>
            <a:ext cx="421927" cy="297195"/>
            <a:chOff x="-1199300" y="3279250"/>
            <a:chExt cx="293025" cy="206400"/>
          </a:xfrm>
        </p:grpSpPr>
        <p:sp>
          <p:nvSpPr>
            <p:cNvPr id="7707" name="Google Shape;7707;p9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90"/>
          <p:cNvGrpSpPr/>
          <p:nvPr/>
        </p:nvGrpSpPr>
        <p:grpSpPr>
          <a:xfrm>
            <a:off x="1365393" y="1688773"/>
            <a:ext cx="444605" cy="420559"/>
            <a:chOff x="-6338550" y="3272950"/>
            <a:chExt cx="308775" cy="292075"/>
          </a:xfrm>
        </p:grpSpPr>
        <p:sp>
          <p:nvSpPr>
            <p:cNvPr id="7712" name="Google Shape;7712;p9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90"/>
          <p:cNvGrpSpPr/>
          <p:nvPr/>
        </p:nvGrpSpPr>
        <p:grpSpPr>
          <a:xfrm>
            <a:off x="1376732" y="2205194"/>
            <a:ext cx="421927" cy="419659"/>
            <a:chOff x="-6329100" y="3632100"/>
            <a:chExt cx="293025" cy="291450"/>
          </a:xfrm>
        </p:grpSpPr>
        <p:sp>
          <p:nvSpPr>
            <p:cNvPr id="7716" name="Google Shape;7716;p9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90"/>
          <p:cNvGrpSpPr/>
          <p:nvPr/>
        </p:nvGrpSpPr>
        <p:grpSpPr>
          <a:xfrm>
            <a:off x="1389783" y="2756828"/>
            <a:ext cx="419623" cy="419659"/>
            <a:chOff x="-6329875" y="3992050"/>
            <a:chExt cx="291425" cy="291450"/>
          </a:xfrm>
        </p:grpSpPr>
        <p:sp>
          <p:nvSpPr>
            <p:cNvPr id="7720" name="Google Shape;7720;p9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90"/>
          <p:cNvGrpSpPr/>
          <p:nvPr/>
        </p:nvGrpSpPr>
        <p:grpSpPr>
          <a:xfrm>
            <a:off x="4075920" y="1687530"/>
            <a:ext cx="423079" cy="423043"/>
            <a:chOff x="-4478975" y="3251700"/>
            <a:chExt cx="293825" cy="293800"/>
          </a:xfrm>
        </p:grpSpPr>
        <p:sp>
          <p:nvSpPr>
            <p:cNvPr id="7725" name="Google Shape;7725;p9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90"/>
          <p:cNvGrpSpPr/>
          <p:nvPr/>
        </p:nvGrpSpPr>
        <p:grpSpPr>
          <a:xfrm>
            <a:off x="4075920" y="2205192"/>
            <a:ext cx="423079" cy="419659"/>
            <a:chOff x="-4475825" y="3612425"/>
            <a:chExt cx="293825" cy="291450"/>
          </a:xfrm>
        </p:grpSpPr>
        <p:sp>
          <p:nvSpPr>
            <p:cNvPr id="7729" name="Google Shape;7729;p9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90"/>
          <p:cNvGrpSpPr/>
          <p:nvPr/>
        </p:nvGrpSpPr>
        <p:grpSpPr>
          <a:xfrm>
            <a:off x="4084992" y="2756844"/>
            <a:ext cx="428730" cy="419623"/>
            <a:chOff x="-4480550" y="3970800"/>
            <a:chExt cx="297750" cy="291425"/>
          </a:xfrm>
        </p:grpSpPr>
        <p:sp>
          <p:nvSpPr>
            <p:cNvPr id="7733" name="Google Shape;7733;p9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90"/>
          <p:cNvGrpSpPr/>
          <p:nvPr/>
        </p:nvGrpSpPr>
        <p:grpSpPr>
          <a:xfrm>
            <a:off x="6788826" y="1689221"/>
            <a:ext cx="415123" cy="419659"/>
            <a:chOff x="-2668225" y="3239075"/>
            <a:chExt cx="288300" cy="291450"/>
          </a:xfrm>
        </p:grpSpPr>
        <p:sp>
          <p:nvSpPr>
            <p:cNvPr id="7736" name="Google Shape;7736;p9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90"/>
          <p:cNvGrpSpPr/>
          <p:nvPr/>
        </p:nvGrpSpPr>
        <p:grpSpPr>
          <a:xfrm>
            <a:off x="6785982" y="2205191"/>
            <a:ext cx="420811" cy="419659"/>
            <a:chOff x="-2671375" y="3597450"/>
            <a:chExt cx="292250" cy="291450"/>
          </a:xfrm>
        </p:grpSpPr>
        <p:sp>
          <p:nvSpPr>
            <p:cNvPr id="7742" name="Google Shape;7742;p9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90"/>
          <p:cNvGrpSpPr/>
          <p:nvPr/>
        </p:nvGrpSpPr>
        <p:grpSpPr>
          <a:xfrm>
            <a:off x="6796765" y="2755691"/>
            <a:ext cx="423043" cy="421927"/>
            <a:chOff x="-2670575" y="3956600"/>
            <a:chExt cx="293800" cy="293025"/>
          </a:xfrm>
        </p:grpSpPr>
        <p:sp>
          <p:nvSpPr>
            <p:cNvPr id="7745" name="Google Shape;7745;p9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90"/>
          <p:cNvGrpSpPr/>
          <p:nvPr/>
        </p:nvGrpSpPr>
        <p:grpSpPr>
          <a:xfrm>
            <a:off x="3054285" y="3311947"/>
            <a:ext cx="426462" cy="418363"/>
            <a:chOff x="-1183550" y="3586525"/>
            <a:chExt cx="296175" cy="290550"/>
          </a:xfrm>
        </p:grpSpPr>
        <p:sp>
          <p:nvSpPr>
            <p:cNvPr id="7750" name="Google Shape;7750;p9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90"/>
          <p:cNvGrpSpPr/>
          <p:nvPr/>
        </p:nvGrpSpPr>
        <p:grpSpPr>
          <a:xfrm>
            <a:off x="1917896" y="1689799"/>
            <a:ext cx="420811" cy="418507"/>
            <a:chOff x="-5971525" y="3273750"/>
            <a:chExt cx="292250" cy="290650"/>
          </a:xfrm>
        </p:grpSpPr>
        <p:sp>
          <p:nvSpPr>
            <p:cNvPr id="7760" name="Google Shape;7760;p9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90"/>
          <p:cNvGrpSpPr/>
          <p:nvPr/>
        </p:nvGrpSpPr>
        <p:grpSpPr>
          <a:xfrm>
            <a:off x="1912226" y="2203826"/>
            <a:ext cx="432150" cy="422395"/>
            <a:chOff x="-5974675" y="3632100"/>
            <a:chExt cx="300125" cy="293350"/>
          </a:xfrm>
        </p:grpSpPr>
        <p:sp>
          <p:nvSpPr>
            <p:cNvPr id="7763" name="Google Shape;7763;p9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90"/>
          <p:cNvGrpSpPr/>
          <p:nvPr/>
        </p:nvGrpSpPr>
        <p:grpSpPr>
          <a:xfrm>
            <a:off x="1942267" y="2755694"/>
            <a:ext cx="395865" cy="421927"/>
            <a:chOff x="-5971525" y="3990475"/>
            <a:chExt cx="274925" cy="293025"/>
          </a:xfrm>
        </p:grpSpPr>
        <p:sp>
          <p:nvSpPr>
            <p:cNvPr id="7767" name="Google Shape;7767;p9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90"/>
          <p:cNvGrpSpPr/>
          <p:nvPr/>
        </p:nvGrpSpPr>
        <p:grpSpPr>
          <a:xfrm>
            <a:off x="4615473" y="1689798"/>
            <a:ext cx="420775" cy="418507"/>
            <a:chOff x="-4118225" y="3253275"/>
            <a:chExt cx="292225" cy="290650"/>
          </a:xfrm>
        </p:grpSpPr>
        <p:sp>
          <p:nvSpPr>
            <p:cNvPr id="7772" name="Google Shape;7772;p9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90"/>
          <p:cNvGrpSpPr/>
          <p:nvPr/>
        </p:nvGrpSpPr>
        <p:grpSpPr>
          <a:xfrm>
            <a:off x="4665924" y="2204922"/>
            <a:ext cx="319874" cy="420199"/>
            <a:chOff x="-4082800" y="3612425"/>
            <a:chExt cx="222150" cy="291825"/>
          </a:xfrm>
        </p:grpSpPr>
        <p:sp>
          <p:nvSpPr>
            <p:cNvPr id="7775" name="Google Shape;7775;p9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90"/>
          <p:cNvGrpSpPr/>
          <p:nvPr/>
        </p:nvGrpSpPr>
        <p:grpSpPr>
          <a:xfrm>
            <a:off x="4627372" y="2769876"/>
            <a:ext cx="420775" cy="393561"/>
            <a:chOff x="-4118225" y="3990475"/>
            <a:chExt cx="292225" cy="273325"/>
          </a:xfrm>
        </p:grpSpPr>
        <p:sp>
          <p:nvSpPr>
            <p:cNvPr id="7779" name="Google Shape;7779;p9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90"/>
          <p:cNvGrpSpPr/>
          <p:nvPr/>
        </p:nvGrpSpPr>
        <p:grpSpPr>
          <a:xfrm>
            <a:off x="7338026" y="1688087"/>
            <a:ext cx="394713" cy="421927"/>
            <a:chOff x="-2312225" y="3238300"/>
            <a:chExt cx="274125" cy="293025"/>
          </a:xfrm>
        </p:grpSpPr>
        <p:sp>
          <p:nvSpPr>
            <p:cNvPr id="7784" name="Google Shape;7784;p9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90"/>
          <p:cNvGrpSpPr/>
          <p:nvPr/>
        </p:nvGrpSpPr>
        <p:grpSpPr>
          <a:xfrm>
            <a:off x="7335742" y="2756825"/>
            <a:ext cx="423079" cy="419659"/>
            <a:chOff x="-2310650" y="3958175"/>
            <a:chExt cx="293825" cy="291450"/>
          </a:xfrm>
        </p:grpSpPr>
        <p:sp>
          <p:nvSpPr>
            <p:cNvPr id="7787" name="Google Shape;7787;p9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90"/>
          <p:cNvGrpSpPr/>
          <p:nvPr/>
        </p:nvGrpSpPr>
        <p:grpSpPr>
          <a:xfrm>
            <a:off x="4702603" y="3308459"/>
            <a:ext cx="424159" cy="419659"/>
            <a:chOff x="-1182750" y="3962900"/>
            <a:chExt cx="294575" cy="291450"/>
          </a:xfrm>
        </p:grpSpPr>
        <p:sp>
          <p:nvSpPr>
            <p:cNvPr id="7790" name="Google Shape;7790;p9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90"/>
          <p:cNvGrpSpPr/>
          <p:nvPr/>
        </p:nvGrpSpPr>
        <p:grpSpPr>
          <a:xfrm>
            <a:off x="2455739" y="1689223"/>
            <a:ext cx="424195" cy="419659"/>
            <a:chOff x="-5611575" y="3272950"/>
            <a:chExt cx="294600" cy="291450"/>
          </a:xfrm>
        </p:grpSpPr>
        <p:sp>
          <p:nvSpPr>
            <p:cNvPr id="7798" name="Google Shape;7798;p9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9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90"/>
          <p:cNvGrpSpPr/>
          <p:nvPr/>
        </p:nvGrpSpPr>
        <p:grpSpPr>
          <a:xfrm>
            <a:off x="2455739" y="2205770"/>
            <a:ext cx="424195" cy="418507"/>
            <a:chOff x="-5613150" y="3632900"/>
            <a:chExt cx="294600" cy="290650"/>
          </a:xfrm>
        </p:grpSpPr>
        <p:sp>
          <p:nvSpPr>
            <p:cNvPr id="7804" name="Google Shape;7804;p9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90"/>
          <p:cNvGrpSpPr/>
          <p:nvPr/>
        </p:nvGrpSpPr>
        <p:grpSpPr>
          <a:xfrm>
            <a:off x="7324977" y="2153586"/>
            <a:ext cx="420811" cy="522864"/>
            <a:chOff x="-2310650" y="3525775"/>
            <a:chExt cx="292250" cy="363125"/>
          </a:xfrm>
        </p:grpSpPr>
        <p:sp>
          <p:nvSpPr>
            <p:cNvPr id="7807" name="Google Shape;7807;p9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90"/>
          <p:cNvGrpSpPr/>
          <p:nvPr/>
        </p:nvGrpSpPr>
        <p:grpSpPr>
          <a:xfrm>
            <a:off x="2467638" y="2756270"/>
            <a:ext cx="424195" cy="420775"/>
            <a:chOff x="-5613150" y="3991275"/>
            <a:chExt cx="294600" cy="292225"/>
          </a:xfrm>
        </p:grpSpPr>
        <p:sp>
          <p:nvSpPr>
            <p:cNvPr id="7812" name="Google Shape;7812;p9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90"/>
          <p:cNvGrpSpPr/>
          <p:nvPr/>
        </p:nvGrpSpPr>
        <p:grpSpPr>
          <a:xfrm>
            <a:off x="5139126" y="1689438"/>
            <a:ext cx="434634" cy="419227"/>
            <a:chOff x="-3768700" y="3253275"/>
            <a:chExt cx="301850" cy="291150"/>
          </a:xfrm>
        </p:grpSpPr>
        <p:sp>
          <p:nvSpPr>
            <p:cNvPr id="7822" name="Google Shape;7822;p9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90"/>
          <p:cNvGrpSpPr/>
          <p:nvPr/>
        </p:nvGrpSpPr>
        <p:grpSpPr>
          <a:xfrm>
            <a:off x="5143209" y="2217090"/>
            <a:ext cx="426462" cy="395865"/>
            <a:chOff x="-3808700" y="3628950"/>
            <a:chExt cx="296175" cy="274925"/>
          </a:xfrm>
        </p:grpSpPr>
        <p:sp>
          <p:nvSpPr>
            <p:cNvPr id="7826" name="Google Shape;7826;p9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90"/>
          <p:cNvGrpSpPr/>
          <p:nvPr/>
        </p:nvGrpSpPr>
        <p:grpSpPr>
          <a:xfrm>
            <a:off x="5208420" y="2756412"/>
            <a:ext cx="419443" cy="420487"/>
            <a:chOff x="-3771675" y="3971775"/>
            <a:chExt cx="291300" cy="292025"/>
          </a:xfrm>
        </p:grpSpPr>
        <p:sp>
          <p:nvSpPr>
            <p:cNvPr id="7830" name="Google Shape;7830;p9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90"/>
          <p:cNvGrpSpPr/>
          <p:nvPr/>
        </p:nvGrpSpPr>
        <p:grpSpPr>
          <a:xfrm>
            <a:off x="7869864" y="1716461"/>
            <a:ext cx="420271" cy="320774"/>
            <a:chOff x="-1951475" y="3273100"/>
            <a:chExt cx="291875" cy="222775"/>
          </a:xfrm>
        </p:grpSpPr>
        <p:sp>
          <p:nvSpPr>
            <p:cNvPr id="7836" name="Google Shape;7836;p9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90"/>
          <p:cNvGrpSpPr/>
          <p:nvPr/>
        </p:nvGrpSpPr>
        <p:grpSpPr>
          <a:xfrm>
            <a:off x="7867344" y="2205191"/>
            <a:ext cx="425310" cy="419659"/>
            <a:chOff x="-1951475" y="3597450"/>
            <a:chExt cx="295375" cy="291450"/>
          </a:xfrm>
        </p:grpSpPr>
        <p:sp>
          <p:nvSpPr>
            <p:cNvPr id="7840" name="Google Shape;7840;p9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9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90"/>
          <p:cNvGrpSpPr/>
          <p:nvPr/>
        </p:nvGrpSpPr>
        <p:grpSpPr>
          <a:xfrm>
            <a:off x="7869595" y="2756825"/>
            <a:ext cx="444605" cy="419659"/>
            <a:chOff x="-1960150" y="3956600"/>
            <a:chExt cx="308775" cy="291450"/>
          </a:xfrm>
        </p:grpSpPr>
        <p:sp>
          <p:nvSpPr>
            <p:cNvPr id="7845" name="Google Shape;7845;p9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90"/>
          <p:cNvGrpSpPr/>
          <p:nvPr/>
        </p:nvGrpSpPr>
        <p:grpSpPr>
          <a:xfrm>
            <a:off x="1923633" y="3307636"/>
            <a:ext cx="420775" cy="420775"/>
            <a:chOff x="-804700" y="3226500"/>
            <a:chExt cx="292225" cy="292225"/>
          </a:xfrm>
        </p:grpSpPr>
        <p:sp>
          <p:nvSpPr>
            <p:cNvPr id="7848" name="Google Shape;7848;p9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90"/>
          <p:cNvGrpSpPr/>
          <p:nvPr/>
        </p:nvGrpSpPr>
        <p:grpSpPr>
          <a:xfrm>
            <a:off x="3003724" y="1688647"/>
            <a:ext cx="420775" cy="420811"/>
            <a:chOff x="-5251625" y="3272950"/>
            <a:chExt cx="292225" cy="292250"/>
          </a:xfrm>
        </p:grpSpPr>
        <p:sp>
          <p:nvSpPr>
            <p:cNvPr id="7856" name="Google Shape;7856;p9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9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90"/>
          <p:cNvGrpSpPr/>
          <p:nvPr/>
        </p:nvGrpSpPr>
        <p:grpSpPr>
          <a:xfrm>
            <a:off x="3000322" y="2204348"/>
            <a:ext cx="427578" cy="421351"/>
            <a:chOff x="-5254775" y="3631325"/>
            <a:chExt cx="296950" cy="292625"/>
          </a:xfrm>
        </p:grpSpPr>
        <p:sp>
          <p:nvSpPr>
            <p:cNvPr id="7860" name="Google Shape;7860;p9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90"/>
          <p:cNvGrpSpPr/>
          <p:nvPr/>
        </p:nvGrpSpPr>
        <p:grpSpPr>
          <a:xfrm>
            <a:off x="3016181" y="2756270"/>
            <a:ext cx="419659" cy="420775"/>
            <a:chOff x="-5251625" y="3991275"/>
            <a:chExt cx="291450" cy="292225"/>
          </a:xfrm>
        </p:grpSpPr>
        <p:sp>
          <p:nvSpPr>
            <p:cNvPr id="7868" name="Google Shape;7868;p9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90"/>
          <p:cNvGrpSpPr/>
          <p:nvPr/>
        </p:nvGrpSpPr>
        <p:grpSpPr>
          <a:xfrm>
            <a:off x="5756763" y="1689240"/>
            <a:ext cx="319874" cy="419623"/>
            <a:chOff x="-3365275" y="3253275"/>
            <a:chExt cx="222150" cy="291425"/>
          </a:xfrm>
        </p:grpSpPr>
        <p:sp>
          <p:nvSpPr>
            <p:cNvPr id="7874" name="Google Shape;7874;p9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90"/>
          <p:cNvGrpSpPr/>
          <p:nvPr/>
        </p:nvGrpSpPr>
        <p:grpSpPr>
          <a:xfrm>
            <a:off x="5730701" y="2204058"/>
            <a:ext cx="371998" cy="421927"/>
            <a:chOff x="-3383375" y="3611625"/>
            <a:chExt cx="258350" cy="293025"/>
          </a:xfrm>
        </p:grpSpPr>
        <p:sp>
          <p:nvSpPr>
            <p:cNvPr id="7877" name="Google Shape;7877;p9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90"/>
          <p:cNvGrpSpPr/>
          <p:nvPr/>
        </p:nvGrpSpPr>
        <p:grpSpPr>
          <a:xfrm>
            <a:off x="5793050" y="2756826"/>
            <a:ext cx="271097" cy="419659"/>
            <a:chOff x="-3347950" y="3971575"/>
            <a:chExt cx="188275" cy="291450"/>
          </a:xfrm>
        </p:grpSpPr>
        <p:sp>
          <p:nvSpPr>
            <p:cNvPr id="7880" name="Google Shape;7880;p9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90"/>
          <p:cNvGrpSpPr/>
          <p:nvPr/>
        </p:nvGrpSpPr>
        <p:grpSpPr>
          <a:xfrm>
            <a:off x="842909" y="3307061"/>
            <a:ext cx="371998" cy="421927"/>
            <a:chOff x="-1575775" y="3238300"/>
            <a:chExt cx="258350" cy="293025"/>
          </a:xfrm>
        </p:grpSpPr>
        <p:sp>
          <p:nvSpPr>
            <p:cNvPr id="7884" name="Google Shape;7884;p90"/>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90"/>
          <p:cNvGrpSpPr/>
          <p:nvPr/>
        </p:nvGrpSpPr>
        <p:grpSpPr>
          <a:xfrm>
            <a:off x="2487807" y="3309051"/>
            <a:ext cx="423079" cy="424159"/>
            <a:chOff x="-1591550" y="3597475"/>
            <a:chExt cx="293825" cy="294575"/>
          </a:xfrm>
        </p:grpSpPr>
        <p:sp>
          <p:nvSpPr>
            <p:cNvPr id="7890" name="Google Shape;7890;p9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90"/>
          <p:cNvGrpSpPr/>
          <p:nvPr/>
        </p:nvGrpSpPr>
        <p:grpSpPr>
          <a:xfrm>
            <a:off x="4137277" y="3318663"/>
            <a:ext cx="421927" cy="399248"/>
            <a:chOff x="-1592325" y="3957400"/>
            <a:chExt cx="293025" cy="277275"/>
          </a:xfrm>
        </p:grpSpPr>
        <p:sp>
          <p:nvSpPr>
            <p:cNvPr id="7894" name="Google Shape;7894;p9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90"/>
          <p:cNvGrpSpPr/>
          <p:nvPr/>
        </p:nvGrpSpPr>
        <p:grpSpPr>
          <a:xfrm>
            <a:off x="3624147" y="3310744"/>
            <a:ext cx="369730" cy="420775"/>
            <a:chOff x="-778700" y="3612425"/>
            <a:chExt cx="256775" cy="292225"/>
          </a:xfrm>
        </p:grpSpPr>
        <p:sp>
          <p:nvSpPr>
            <p:cNvPr id="7899" name="Google Shape;7899;p9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90"/>
          <p:cNvGrpSpPr/>
          <p:nvPr/>
        </p:nvGrpSpPr>
        <p:grpSpPr>
          <a:xfrm>
            <a:off x="6095649" y="3828305"/>
            <a:ext cx="340731" cy="387641"/>
            <a:chOff x="7728464" y="1561258"/>
            <a:chExt cx="349719" cy="397866"/>
          </a:xfrm>
        </p:grpSpPr>
        <p:sp>
          <p:nvSpPr>
            <p:cNvPr id="7906" name="Google Shape;7906;p9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9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90"/>
          <p:cNvGrpSpPr/>
          <p:nvPr/>
        </p:nvGrpSpPr>
        <p:grpSpPr>
          <a:xfrm>
            <a:off x="4018617" y="3828305"/>
            <a:ext cx="387681" cy="387641"/>
            <a:chOff x="5611350" y="1561258"/>
            <a:chExt cx="397907" cy="397866"/>
          </a:xfrm>
        </p:grpSpPr>
        <p:sp>
          <p:nvSpPr>
            <p:cNvPr id="7909" name="Google Shape;7909;p9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90"/>
          <p:cNvGrpSpPr/>
          <p:nvPr/>
        </p:nvGrpSpPr>
        <p:grpSpPr>
          <a:xfrm>
            <a:off x="4537903" y="3925571"/>
            <a:ext cx="387610" cy="193109"/>
            <a:chOff x="6140660" y="1661097"/>
            <a:chExt cx="397835" cy="198202"/>
          </a:xfrm>
        </p:grpSpPr>
        <p:sp>
          <p:nvSpPr>
            <p:cNvPr id="7914" name="Google Shape;7914;p9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90"/>
          <p:cNvGrpSpPr/>
          <p:nvPr/>
        </p:nvGrpSpPr>
        <p:grpSpPr>
          <a:xfrm>
            <a:off x="5057118" y="3828305"/>
            <a:ext cx="387681" cy="387641"/>
            <a:chOff x="6669907" y="1561258"/>
            <a:chExt cx="397907" cy="397866"/>
          </a:xfrm>
        </p:grpSpPr>
        <p:sp>
          <p:nvSpPr>
            <p:cNvPr id="7919" name="Google Shape;7919;p9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90"/>
          <p:cNvGrpSpPr/>
          <p:nvPr/>
        </p:nvGrpSpPr>
        <p:grpSpPr>
          <a:xfrm>
            <a:off x="1942348" y="3885842"/>
            <a:ext cx="387681" cy="272572"/>
            <a:chOff x="3386036" y="1746339"/>
            <a:chExt cx="397907" cy="279762"/>
          </a:xfrm>
        </p:grpSpPr>
        <p:sp>
          <p:nvSpPr>
            <p:cNvPr id="7925" name="Google Shape;7925;p9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90"/>
          <p:cNvGrpSpPr/>
          <p:nvPr/>
        </p:nvGrpSpPr>
        <p:grpSpPr>
          <a:xfrm>
            <a:off x="2980045" y="3828288"/>
            <a:ext cx="387681" cy="387681"/>
            <a:chOff x="4417380" y="1687279"/>
            <a:chExt cx="397907" cy="397907"/>
          </a:xfrm>
        </p:grpSpPr>
        <p:sp>
          <p:nvSpPr>
            <p:cNvPr id="7928" name="Google Shape;7928;p9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90"/>
          <p:cNvGrpSpPr/>
          <p:nvPr/>
        </p:nvGrpSpPr>
        <p:grpSpPr>
          <a:xfrm>
            <a:off x="7926526" y="3308537"/>
            <a:ext cx="387661" cy="387661"/>
            <a:chOff x="2869999" y="1687279"/>
            <a:chExt cx="397887" cy="397887"/>
          </a:xfrm>
        </p:grpSpPr>
        <p:sp>
          <p:nvSpPr>
            <p:cNvPr id="7931" name="Google Shape;7931;p9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90"/>
          <p:cNvGrpSpPr/>
          <p:nvPr/>
        </p:nvGrpSpPr>
        <p:grpSpPr>
          <a:xfrm>
            <a:off x="2461634" y="3828664"/>
            <a:ext cx="386807" cy="386929"/>
            <a:chOff x="3902887" y="1687655"/>
            <a:chExt cx="397010" cy="397135"/>
          </a:xfrm>
        </p:grpSpPr>
        <p:sp>
          <p:nvSpPr>
            <p:cNvPr id="7934" name="Google Shape;7934;p9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90"/>
          <p:cNvGrpSpPr/>
          <p:nvPr/>
        </p:nvGrpSpPr>
        <p:grpSpPr>
          <a:xfrm>
            <a:off x="3499331" y="3828344"/>
            <a:ext cx="387681" cy="387681"/>
            <a:chOff x="4933458" y="1687279"/>
            <a:chExt cx="397907" cy="397907"/>
          </a:xfrm>
        </p:grpSpPr>
        <p:sp>
          <p:nvSpPr>
            <p:cNvPr id="7937" name="Google Shape;7937;p9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90"/>
          <p:cNvGrpSpPr/>
          <p:nvPr/>
        </p:nvGrpSpPr>
        <p:grpSpPr>
          <a:xfrm>
            <a:off x="5273586" y="3308775"/>
            <a:ext cx="387681" cy="387661"/>
            <a:chOff x="266768" y="1721375"/>
            <a:chExt cx="397907" cy="397887"/>
          </a:xfrm>
        </p:grpSpPr>
        <p:sp>
          <p:nvSpPr>
            <p:cNvPr id="7940" name="Google Shape;7940;p9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90"/>
          <p:cNvGrpSpPr/>
          <p:nvPr/>
        </p:nvGrpSpPr>
        <p:grpSpPr>
          <a:xfrm>
            <a:off x="7395588" y="3308924"/>
            <a:ext cx="387539" cy="386888"/>
            <a:chOff x="2408992" y="1722875"/>
            <a:chExt cx="397761" cy="397093"/>
          </a:xfrm>
        </p:grpSpPr>
        <p:sp>
          <p:nvSpPr>
            <p:cNvPr id="7943" name="Google Shape;7943;p9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90"/>
          <p:cNvGrpSpPr/>
          <p:nvPr/>
        </p:nvGrpSpPr>
        <p:grpSpPr>
          <a:xfrm>
            <a:off x="5576404" y="3828305"/>
            <a:ext cx="387641" cy="387641"/>
            <a:chOff x="7199196" y="1561258"/>
            <a:chExt cx="397866" cy="397866"/>
          </a:xfrm>
        </p:grpSpPr>
        <p:sp>
          <p:nvSpPr>
            <p:cNvPr id="7946" name="Google Shape;7946;p9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90"/>
          <p:cNvGrpSpPr/>
          <p:nvPr/>
        </p:nvGrpSpPr>
        <p:grpSpPr>
          <a:xfrm>
            <a:off x="6332282" y="3308537"/>
            <a:ext cx="387661" cy="387661"/>
            <a:chOff x="1379798" y="1723250"/>
            <a:chExt cx="397887" cy="397887"/>
          </a:xfrm>
        </p:grpSpPr>
        <p:sp>
          <p:nvSpPr>
            <p:cNvPr id="7950" name="Google Shape;7950;p9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90"/>
          <p:cNvGrpSpPr/>
          <p:nvPr/>
        </p:nvGrpSpPr>
        <p:grpSpPr>
          <a:xfrm>
            <a:off x="5801242" y="3308537"/>
            <a:ext cx="387641" cy="387661"/>
            <a:chOff x="864491" y="1723250"/>
            <a:chExt cx="397866" cy="397887"/>
          </a:xfrm>
        </p:grpSpPr>
        <p:sp>
          <p:nvSpPr>
            <p:cNvPr id="7955" name="Google Shape;7955;p9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8" name="Google Shape;7958;p90"/>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9" name="Google Shape;7959;p90"/>
          <p:cNvGrpSpPr/>
          <p:nvPr/>
        </p:nvGrpSpPr>
        <p:grpSpPr>
          <a:xfrm>
            <a:off x="6568070" y="3827060"/>
            <a:ext cx="388966" cy="388966"/>
            <a:chOff x="1190625" y="238125"/>
            <a:chExt cx="5235075" cy="5235075"/>
          </a:xfrm>
        </p:grpSpPr>
        <p:sp>
          <p:nvSpPr>
            <p:cNvPr id="7960" name="Google Shape;7960;p9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2" name="Google Shape;7962;p9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66" name="Shape 7966"/>
        <p:cNvGrpSpPr/>
        <p:nvPr/>
      </p:nvGrpSpPr>
      <p:grpSpPr>
        <a:xfrm>
          <a:off x="0" y="0"/>
          <a:ext cx="0" cy="0"/>
          <a:chOff x="0" y="0"/>
          <a:chExt cx="0" cy="0"/>
        </a:xfrm>
      </p:grpSpPr>
      <p:pic>
        <p:nvPicPr>
          <p:cNvPr id="7967" name="Google Shape;7967;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2"/>
          <p:cNvSpPr txBox="1"/>
          <p:nvPr>
            <p:ph type="title"/>
          </p:nvPr>
        </p:nvSpPr>
        <p:spPr>
          <a:xfrm>
            <a:off x="685800" y="445025"/>
            <a:ext cx="773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NEED LONGER TEXT?</a:t>
            </a:r>
            <a:endParaRPr/>
          </a:p>
        </p:txBody>
      </p:sp>
      <p:sp>
        <p:nvSpPr>
          <p:cNvPr id="369" name="Google Shape;369;p42"/>
          <p:cNvSpPr txBox="1"/>
          <p:nvPr>
            <p:ph idx="1" type="subTitle"/>
          </p:nvPr>
        </p:nvSpPr>
        <p:spPr>
          <a:xfrm>
            <a:off x="685800" y="2988013"/>
            <a:ext cx="7738200" cy="16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
        <p:nvSpPr>
          <p:cNvPr id="370" name="Google Shape;370;p42"/>
          <p:cNvSpPr txBox="1"/>
          <p:nvPr>
            <p:ph idx="2" type="subTitle"/>
          </p:nvPr>
        </p:nvSpPr>
        <p:spPr>
          <a:xfrm>
            <a:off x="685800" y="1299125"/>
            <a:ext cx="7738200" cy="16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a:t>
            </a:r>
            <a:r>
              <a:rPr lang="en"/>
              <a:t>Venus</a:t>
            </a:r>
            <a:r>
              <a:rPr lang="en"/>
              <a:t>, its temperatures aren’t as terribly hot as that planet’s. Its surface is quite similar to that of Earth’s Moon, which means there are a lot of craters and plains</a:t>
            </a:r>
            <a:endParaRPr/>
          </a:p>
        </p:txBody>
      </p:sp>
      <p:sp>
        <p:nvSpPr>
          <p:cNvPr id="371" name="Google Shape;371;p42"/>
          <p:cNvSpPr/>
          <p:nvPr/>
        </p:nvSpPr>
        <p:spPr>
          <a:xfrm>
            <a:off x="927282" y="4530814"/>
            <a:ext cx="213039" cy="292520"/>
          </a:xfrm>
          <a:custGeom>
            <a:rect b="b" l="l" r="r" t="t"/>
            <a:pathLst>
              <a:path extrusionOk="0" h="8601" w="6264">
                <a:moveTo>
                  <a:pt x="3061" y="36"/>
                </a:moveTo>
                <a:lnTo>
                  <a:pt x="3061" y="6450"/>
                </a:lnTo>
                <a:cubicBezTo>
                  <a:pt x="2972" y="6352"/>
                  <a:pt x="2856" y="6280"/>
                  <a:pt x="2731" y="6236"/>
                </a:cubicBezTo>
                <a:cubicBezTo>
                  <a:pt x="2543" y="6164"/>
                  <a:pt x="2347" y="6129"/>
                  <a:pt x="2151" y="6129"/>
                </a:cubicBezTo>
                <a:cubicBezTo>
                  <a:pt x="1749" y="6129"/>
                  <a:pt x="1357" y="6236"/>
                  <a:pt x="1018" y="6423"/>
                </a:cubicBezTo>
                <a:cubicBezTo>
                  <a:pt x="679" y="6611"/>
                  <a:pt x="393" y="6887"/>
                  <a:pt x="233" y="7199"/>
                </a:cubicBezTo>
                <a:cubicBezTo>
                  <a:pt x="81" y="7512"/>
                  <a:pt x="1" y="7886"/>
                  <a:pt x="206" y="8181"/>
                </a:cubicBezTo>
                <a:cubicBezTo>
                  <a:pt x="411" y="8475"/>
                  <a:pt x="822" y="8591"/>
                  <a:pt x="1205" y="8600"/>
                </a:cubicBezTo>
                <a:cubicBezTo>
                  <a:pt x="1221" y="8600"/>
                  <a:pt x="1236" y="8600"/>
                  <a:pt x="1252" y="8600"/>
                </a:cubicBezTo>
                <a:cubicBezTo>
                  <a:pt x="1638" y="8600"/>
                  <a:pt x="2021" y="8495"/>
                  <a:pt x="2338" y="8323"/>
                </a:cubicBezTo>
                <a:cubicBezTo>
                  <a:pt x="2677" y="8136"/>
                  <a:pt x="2972" y="7877"/>
                  <a:pt x="3141" y="7556"/>
                </a:cubicBezTo>
                <a:cubicBezTo>
                  <a:pt x="3230" y="7396"/>
                  <a:pt x="3284" y="7226"/>
                  <a:pt x="3302" y="7057"/>
                </a:cubicBezTo>
                <a:cubicBezTo>
                  <a:pt x="3302" y="7039"/>
                  <a:pt x="3293" y="7012"/>
                  <a:pt x="3293" y="6994"/>
                </a:cubicBezTo>
                <a:lnTo>
                  <a:pt x="3293" y="6994"/>
                </a:lnTo>
                <a:lnTo>
                  <a:pt x="3302" y="7003"/>
                </a:lnTo>
                <a:lnTo>
                  <a:pt x="3302" y="1677"/>
                </a:lnTo>
                <a:cubicBezTo>
                  <a:pt x="3846" y="2801"/>
                  <a:pt x="5871" y="1731"/>
                  <a:pt x="6040" y="4960"/>
                </a:cubicBezTo>
                <a:cubicBezTo>
                  <a:pt x="6263" y="0"/>
                  <a:pt x="4863" y="2444"/>
                  <a:pt x="3302" y="268"/>
                </a:cubicBezTo>
                <a:lnTo>
                  <a:pt x="3302" y="3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3"/>
          <p:cNvSpPr txBox="1"/>
          <p:nvPr>
            <p:ph type="title"/>
          </p:nvPr>
        </p:nvSpPr>
        <p:spPr>
          <a:xfrm>
            <a:off x="3885125" y="445025"/>
            <a:ext cx="4141200" cy="9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377" name="Google Shape;377;p43"/>
          <p:cNvSpPr txBox="1"/>
          <p:nvPr>
            <p:ph idx="1" type="subTitle"/>
          </p:nvPr>
        </p:nvSpPr>
        <p:spPr>
          <a:xfrm>
            <a:off x="3885125" y="1757375"/>
            <a:ext cx="4545600" cy="24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30200" lvl="0" marL="457200" rtl="0" algn="l">
              <a:spcBef>
                <a:spcPts val="1000"/>
              </a:spcBef>
              <a:spcAft>
                <a:spcPts val="0"/>
              </a:spcAft>
              <a:buSzPts val="1600"/>
              <a:buChar char="●"/>
            </a:pPr>
            <a:r>
              <a:rPr lang="en"/>
              <a:t>They’re simple </a:t>
            </a:r>
            <a:endParaRPr/>
          </a:p>
          <a:p>
            <a:pPr indent="-330200" lvl="0" marL="457200" rtl="0" algn="l">
              <a:spcBef>
                <a:spcPts val="0"/>
              </a:spcBef>
              <a:spcAft>
                <a:spcPts val="0"/>
              </a:spcAft>
              <a:buSzPts val="1600"/>
              <a:buChar char="●"/>
            </a:pPr>
            <a:r>
              <a:rPr lang="en"/>
              <a:t>You can organize your ideas clearly</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pic>
        <p:nvPicPr>
          <p:cNvPr id="378" name="Google Shape;378;p43"/>
          <p:cNvPicPr preferRelativeResize="0"/>
          <p:nvPr>
            <p:ph idx="2" type="pic"/>
          </p:nvPr>
        </p:nvPicPr>
        <p:blipFill rotWithShape="1">
          <a:blip r:embed="rId3">
            <a:alphaModFix/>
          </a:blip>
          <a:srcRect b="0" l="22179" r="35773" t="0"/>
          <a:stretch/>
        </p:blipFill>
        <p:spPr>
          <a:xfrm flipH="1">
            <a:off x="2" y="-8550"/>
            <a:ext cx="3255598" cy="5160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FLAMENCO'S INFLUENCE</a:t>
            </a:r>
            <a:endParaRPr/>
          </a:p>
        </p:txBody>
      </p:sp>
      <p:sp>
        <p:nvSpPr>
          <p:cNvPr id="384" name="Google Shape;384;p44"/>
          <p:cNvSpPr txBox="1"/>
          <p:nvPr>
            <p:ph idx="1" type="subTitle"/>
          </p:nvPr>
        </p:nvSpPr>
        <p:spPr>
          <a:xfrm>
            <a:off x="4970270" y="2903191"/>
            <a:ext cx="28425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a:t>
            </a:r>
            <a:r>
              <a:rPr lang="en"/>
              <a:t>It’s</a:t>
            </a:r>
            <a:r>
              <a:rPr lang="en"/>
              <a:t> hot and has a poisonous atmosphere</a:t>
            </a:r>
            <a:endParaRPr/>
          </a:p>
        </p:txBody>
      </p:sp>
      <p:sp>
        <p:nvSpPr>
          <p:cNvPr id="385" name="Google Shape;385;p44"/>
          <p:cNvSpPr txBox="1"/>
          <p:nvPr>
            <p:ph idx="2" type="subTitle"/>
          </p:nvPr>
        </p:nvSpPr>
        <p:spPr>
          <a:xfrm>
            <a:off x="1331230" y="2903191"/>
            <a:ext cx="28425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386" name="Google Shape;386;p44"/>
          <p:cNvSpPr txBox="1"/>
          <p:nvPr>
            <p:ph idx="3" type="subTitle"/>
          </p:nvPr>
        </p:nvSpPr>
        <p:spPr>
          <a:xfrm>
            <a:off x="1331230" y="2415567"/>
            <a:ext cx="28425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HISTORY &amp; ROOTS</a:t>
            </a:r>
            <a:endParaRPr/>
          </a:p>
        </p:txBody>
      </p:sp>
      <p:sp>
        <p:nvSpPr>
          <p:cNvPr id="387" name="Google Shape;387;p44"/>
          <p:cNvSpPr txBox="1"/>
          <p:nvPr>
            <p:ph idx="4" type="subTitle"/>
          </p:nvPr>
        </p:nvSpPr>
        <p:spPr>
          <a:xfrm>
            <a:off x="4970270" y="2415567"/>
            <a:ext cx="28425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GLOBAL IMPACT</a:t>
            </a:r>
            <a:endParaRPr/>
          </a:p>
        </p:txBody>
      </p:sp>
      <p:sp>
        <p:nvSpPr>
          <p:cNvPr id="388" name="Google Shape;388;p44"/>
          <p:cNvSpPr/>
          <p:nvPr/>
        </p:nvSpPr>
        <p:spPr>
          <a:xfrm>
            <a:off x="685798" y="4453026"/>
            <a:ext cx="154900" cy="150976"/>
          </a:xfrm>
          <a:custGeom>
            <a:rect b="b" l="l" r="r" t="t"/>
            <a:pathLst>
              <a:path extrusionOk="0" h="6540" w="6710">
                <a:moveTo>
                  <a:pt x="4274" y="3328"/>
                </a:moveTo>
                <a:lnTo>
                  <a:pt x="6459" y="5504"/>
                </a:lnTo>
                <a:cubicBezTo>
                  <a:pt x="6709" y="5754"/>
                  <a:pt x="6709" y="6165"/>
                  <a:pt x="6459" y="6414"/>
                </a:cubicBezTo>
                <a:cubicBezTo>
                  <a:pt x="6326" y="6539"/>
                  <a:pt x="6165" y="6512"/>
                  <a:pt x="5996" y="6512"/>
                </a:cubicBezTo>
                <a:cubicBezTo>
                  <a:pt x="5835" y="6512"/>
                  <a:pt x="5665" y="6539"/>
                  <a:pt x="5541" y="6414"/>
                </a:cubicBezTo>
                <a:lnTo>
                  <a:pt x="3355" y="4247"/>
                </a:lnTo>
                <a:lnTo>
                  <a:pt x="1178" y="6414"/>
                </a:lnTo>
                <a:cubicBezTo>
                  <a:pt x="1044" y="6539"/>
                  <a:pt x="884" y="6512"/>
                  <a:pt x="714" y="6512"/>
                </a:cubicBezTo>
                <a:cubicBezTo>
                  <a:pt x="554" y="6512"/>
                  <a:pt x="384" y="6539"/>
                  <a:pt x="259" y="6414"/>
                </a:cubicBezTo>
                <a:cubicBezTo>
                  <a:pt x="1" y="6165"/>
                  <a:pt x="1" y="5754"/>
                  <a:pt x="259" y="5504"/>
                </a:cubicBezTo>
                <a:lnTo>
                  <a:pt x="2436" y="3328"/>
                </a:lnTo>
                <a:lnTo>
                  <a:pt x="259" y="1160"/>
                </a:lnTo>
                <a:cubicBezTo>
                  <a:pt x="1" y="910"/>
                  <a:pt x="1" y="500"/>
                  <a:pt x="259" y="250"/>
                </a:cubicBezTo>
                <a:cubicBezTo>
                  <a:pt x="509" y="0"/>
                  <a:pt x="919" y="0"/>
                  <a:pt x="1178" y="250"/>
                </a:cubicBezTo>
                <a:lnTo>
                  <a:pt x="3355" y="2418"/>
                </a:lnTo>
                <a:lnTo>
                  <a:pt x="5541" y="250"/>
                </a:lnTo>
                <a:cubicBezTo>
                  <a:pt x="5790" y="0"/>
                  <a:pt x="6201" y="0"/>
                  <a:pt x="6459" y="250"/>
                </a:cubicBezTo>
                <a:cubicBezTo>
                  <a:pt x="6709" y="500"/>
                  <a:pt x="6709" y="910"/>
                  <a:pt x="6459" y="1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4"/>
          <p:cNvSpPr/>
          <p:nvPr/>
        </p:nvSpPr>
        <p:spPr>
          <a:xfrm>
            <a:off x="8079104" y="1017733"/>
            <a:ext cx="227896" cy="384694"/>
          </a:xfrm>
          <a:custGeom>
            <a:rect b="b" l="l" r="r" t="t"/>
            <a:pathLst>
              <a:path extrusionOk="0" h="10091" w="5978">
                <a:moveTo>
                  <a:pt x="3301" y="1722"/>
                </a:moveTo>
                <a:cubicBezTo>
                  <a:pt x="3712" y="2525"/>
                  <a:pt x="4988" y="1954"/>
                  <a:pt x="5648" y="3917"/>
                </a:cubicBezTo>
                <a:cubicBezTo>
                  <a:pt x="5005" y="3114"/>
                  <a:pt x="3926" y="3185"/>
                  <a:pt x="3301" y="2355"/>
                </a:cubicBezTo>
                <a:lnTo>
                  <a:pt x="3301" y="1722"/>
                </a:lnTo>
                <a:close/>
                <a:moveTo>
                  <a:pt x="3301" y="0"/>
                </a:moveTo>
                <a:lnTo>
                  <a:pt x="3043" y="9"/>
                </a:lnTo>
                <a:lnTo>
                  <a:pt x="3043" y="7922"/>
                </a:lnTo>
                <a:cubicBezTo>
                  <a:pt x="2962" y="7833"/>
                  <a:pt x="2855" y="7770"/>
                  <a:pt x="2731" y="7726"/>
                </a:cubicBezTo>
                <a:cubicBezTo>
                  <a:pt x="2552" y="7654"/>
                  <a:pt x="2347" y="7619"/>
                  <a:pt x="2151" y="7619"/>
                </a:cubicBezTo>
                <a:cubicBezTo>
                  <a:pt x="1749" y="7619"/>
                  <a:pt x="1357" y="7726"/>
                  <a:pt x="1018" y="7913"/>
                </a:cubicBezTo>
                <a:cubicBezTo>
                  <a:pt x="679" y="8101"/>
                  <a:pt x="393" y="8377"/>
                  <a:pt x="233" y="8689"/>
                </a:cubicBezTo>
                <a:cubicBezTo>
                  <a:pt x="81" y="9002"/>
                  <a:pt x="1" y="9376"/>
                  <a:pt x="206" y="9671"/>
                </a:cubicBezTo>
                <a:cubicBezTo>
                  <a:pt x="411" y="9965"/>
                  <a:pt x="821" y="10081"/>
                  <a:pt x="1214" y="10090"/>
                </a:cubicBezTo>
                <a:cubicBezTo>
                  <a:pt x="1229" y="10090"/>
                  <a:pt x="1244" y="10090"/>
                  <a:pt x="1260" y="10090"/>
                </a:cubicBezTo>
                <a:cubicBezTo>
                  <a:pt x="1637" y="10090"/>
                  <a:pt x="2021" y="9985"/>
                  <a:pt x="2347" y="9813"/>
                </a:cubicBezTo>
                <a:cubicBezTo>
                  <a:pt x="2677" y="9626"/>
                  <a:pt x="2971" y="9367"/>
                  <a:pt x="3141" y="9046"/>
                </a:cubicBezTo>
                <a:cubicBezTo>
                  <a:pt x="3230" y="8886"/>
                  <a:pt x="3284" y="8716"/>
                  <a:pt x="3301" y="8547"/>
                </a:cubicBezTo>
                <a:cubicBezTo>
                  <a:pt x="3301" y="8511"/>
                  <a:pt x="3301" y="8484"/>
                  <a:pt x="3301" y="8448"/>
                </a:cubicBezTo>
                <a:lnTo>
                  <a:pt x="3301" y="3551"/>
                </a:lnTo>
                <a:cubicBezTo>
                  <a:pt x="3765" y="4764"/>
                  <a:pt x="5594" y="4363"/>
                  <a:pt x="5978" y="6798"/>
                </a:cubicBezTo>
                <a:lnTo>
                  <a:pt x="5978" y="2462"/>
                </a:lnTo>
                <a:cubicBezTo>
                  <a:pt x="5541" y="1214"/>
                  <a:pt x="4122" y="1544"/>
                  <a:pt x="3301" y="402"/>
                </a:cubicBez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44"/>
          <p:cNvGrpSpPr/>
          <p:nvPr/>
        </p:nvGrpSpPr>
        <p:grpSpPr>
          <a:xfrm>
            <a:off x="2567040" y="2077211"/>
            <a:ext cx="370879" cy="337755"/>
            <a:chOff x="-40378075" y="3267450"/>
            <a:chExt cx="317425" cy="289075"/>
          </a:xfrm>
        </p:grpSpPr>
        <p:sp>
          <p:nvSpPr>
            <p:cNvPr id="391" name="Google Shape;391;p4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4"/>
          <p:cNvSpPr/>
          <p:nvPr/>
        </p:nvSpPr>
        <p:spPr>
          <a:xfrm>
            <a:off x="6221893" y="2096318"/>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FLAMENCO'S CULTURAL SIGNIFICANCE</a:t>
            </a:r>
            <a:endParaRPr/>
          </a:p>
        </p:txBody>
      </p:sp>
      <p:sp>
        <p:nvSpPr>
          <p:cNvPr id="401" name="Google Shape;401;p45"/>
          <p:cNvSpPr txBox="1"/>
          <p:nvPr>
            <p:ph idx="1" type="subTitle"/>
          </p:nvPr>
        </p:nvSpPr>
        <p:spPr>
          <a:xfrm>
            <a:off x="749063" y="2904526"/>
            <a:ext cx="23736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402" name="Google Shape;402;p45"/>
          <p:cNvSpPr txBox="1"/>
          <p:nvPr>
            <p:ph idx="2" type="subTitle"/>
          </p:nvPr>
        </p:nvSpPr>
        <p:spPr>
          <a:xfrm>
            <a:off x="3385200" y="2904526"/>
            <a:ext cx="23736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403" name="Google Shape;403;p45"/>
          <p:cNvSpPr txBox="1"/>
          <p:nvPr>
            <p:ph idx="3" type="subTitle"/>
          </p:nvPr>
        </p:nvSpPr>
        <p:spPr>
          <a:xfrm>
            <a:off x="6021337" y="2904526"/>
            <a:ext cx="23736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                                   </a:t>
            </a:r>
            <a:endParaRPr/>
          </a:p>
        </p:txBody>
      </p:sp>
      <p:sp>
        <p:nvSpPr>
          <p:cNvPr id="404" name="Google Shape;404;p45"/>
          <p:cNvSpPr txBox="1"/>
          <p:nvPr>
            <p:ph idx="4" type="subTitle"/>
          </p:nvPr>
        </p:nvSpPr>
        <p:spPr>
          <a:xfrm>
            <a:off x="749063" y="2288942"/>
            <a:ext cx="2373600" cy="68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HISTORICAL ROOTS</a:t>
            </a:r>
            <a:endParaRPr/>
          </a:p>
        </p:txBody>
      </p:sp>
      <p:sp>
        <p:nvSpPr>
          <p:cNvPr id="405" name="Google Shape;405;p45"/>
          <p:cNvSpPr txBox="1"/>
          <p:nvPr>
            <p:ph idx="5" type="subTitle"/>
          </p:nvPr>
        </p:nvSpPr>
        <p:spPr>
          <a:xfrm>
            <a:off x="3385200" y="2288942"/>
            <a:ext cx="2373600" cy="68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ARTISTIC EXPRESSION</a:t>
            </a:r>
            <a:endParaRPr/>
          </a:p>
        </p:txBody>
      </p:sp>
      <p:sp>
        <p:nvSpPr>
          <p:cNvPr id="406" name="Google Shape;406;p45"/>
          <p:cNvSpPr txBox="1"/>
          <p:nvPr>
            <p:ph idx="6" type="subTitle"/>
          </p:nvPr>
        </p:nvSpPr>
        <p:spPr>
          <a:xfrm>
            <a:off x="6021337" y="2288942"/>
            <a:ext cx="2373600" cy="68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MODERN INFLUENCE</a:t>
            </a:r>
            <a:endParaRPr/>
          </a:p>
        </p:txBody>
      </p:sp>
      <p:grpSp>
        <p:nvGrpSpPr>
          <p:cNvPr id="407" name="Google Shape;407;p45"/>
          <p:cNvGrpSpPr/>
          <p:nvPr/>
        </p:nvGrpSpPr>
        <p:grpSpPr>
          <a:xfrm>
            <a:off x="1710628" y="1692932"/>
            <a:ext cx="450470" cy="449325"/>
            <a:chOff x="-20946600" y="3317850"/>
            <a:chExt cx="304825" cy="304050"/>
          </a:xfrm>
        </p:grpSpPr>
        <p:sp>
          <p:nvSpPr>
            <p:cNvPr id="408" name="Google Shape;408;p4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45"/>
          <p:cNvGrpSpPr/>
          <p:nvPr/>
        </p:nvGrpSpPr>
        <p:grpSpPr>
          <a:xfrm>
            <a:off x="4393889" y="1740108"/>
            <a:ext cx="356221" cy="354973"/>
            <a:chOff x="-13947000" y="3212800"/>
            <a:chExt cx="353675" cy="352400"/>
          </a:xfrm>
        </p:grpSpPr>
        <p:sp>
          <p:nvSpPr>
            <p:cNvPr id="412" name="Google Shape;412;p4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45"/>
          <p:cNvGrpSpPr/>
          <p:nvPr/>
        </p:nvGrpSpPr>
        <p:grpSpPr>
          <a:xfrm>
            <a:off x="7030089" y="1740360"/>
            <a:ext cx="356096" cy="354469"/>
            <a:chOff x="-9089725" y="3180200"/>
            <a:chExt cx="353550" cy="351900"/>
          </a:xfrm>
        </p:grpSpPr>
        <p:sp>
          <p:nvSpPr>
            <p:cNvPr id="415" name="Google Shape;415;p4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International Flamenco Day by Slidesgo">
  <a:themeElements>
    <a:clrScheme name="Simple Light">
      <a:dk1>
        <a:srgbClr val="191919"/>
      </a:dk1>
      <a:lt1>
        <a:srgbClr val="FFFFFF"/>
      </a:lt1>
      <a:dk2>
        <a:srgbClr val="D13939"/>
      </a:dk2>
      <a:lt2>
        <a:srgbClr val="595959"/>
      </a:lt2>
      <a:accent1>
        <a:srgbClr val="F2F2F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